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71" r:id="rId4"/>
    <p:sldId id="270" r:id="rId5"/>
    <p:sldId id="258" r:id="rId6"/>
    <p:sldId id="263" r:id="rId7"/>
    <p:sldId id="272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2ADF267-E31B-4554-B041-A2764BCF28F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7086600" cy="1524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Skills ‘Assessment’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Days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686800" cy="480059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Evidence/Source Analysis: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what evidence you use for argument, frequency of evidence, eliminating/minimizing weak or unnecessary “evidence”, when to quote and when to paraphrase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Integration of evidence: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selection of quotes/evidence/facts, flow within paragraph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Grammar/convention/vocabulary: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complex word choice/sentence composition, elimination of passive voice, scholarly voice, elimination of “I” statements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924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Turn in today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3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Write out one or two writing goals for yourself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Can be something we suggested in your pre-write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Can be something you want to work on that you have chosen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Let’s Think back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7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What is culture?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How does it influence history?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How does history influence culture?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What is a cultural ideal?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What are America’s cultural ideals?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099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Identify the core values of United States culture? To what extent do these values impact Americans and/or how do these values differ today compared to early Americans?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8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Learning target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19599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 will write a thesis statement that expresses my ideas clearly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I will demonstrate my writing skills to help with goal setting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40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Writing assessment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Show that you can write a specific thesis statement that contains a unique argument and a compelling answer to the “so what” question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Write THESIS </a:t>
            </a:r>
            <a:r>
              <a:rPr lang="en-US" sz="2800" smtClean="0">
                <a:solidFill>
                  <a:schemeClr val="bg1"/>
                </a:solidFill>
              </a:rPr>
              <a:t>on the top of the paper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Identify </a:t>
            </a:r>
            <a:r>
              <a:rPr lang="en-US" sz="3600" dirty="0">
                <a:solidFill>
                  <a:schemeClr val="bg1"/>
                </a:solidFill>
              </a:rPr>
              <a:t>the core values of United States culture? To what extent do these values impact Americans and/or how do these values differ today compared to early Americans?</a:t>
            </a:r>
          </a:p>
        </p:txBody>
      </p:sp>
    </p:spTree>
    <p:extLst>
      <p:ext uri="{BB962C8B-B14F-4D97-AF65-F5344CB8AC3E}">
        <p14:creationId xmlns:p14="http://schemas.microsoft.com/office/powerpoint/2010/main" val="38476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300-350 word response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4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 a thesis driven, 300-350 word response, (typed), using formal academic writing, answer the following prompt: </a:t>
            </a:r>
          </a:p>
          <a:p>
            <a:pPr marL="6858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Can you identify the core values of United States culture? To what extent do these values impact Americans and/or how do these values differ today compared to early Americans?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Older files 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9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I am (two special characteristics)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wonder (something you are actually curious about)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hear (an imaginary sound)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see (an imaginary sight)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want (an actual desire)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am (the first line of the poem restated)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pretend (something you pretend to do)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feel (a feeling)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touch (an imaginary touch)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worry (something that really bothers you)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cry (something that makes you very sad)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understand (something you know is true)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say (something you believe in)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dream (something you actually dream about)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try (something you make an effort to do)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hope (something you actually hope for)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am (the first line of the poem repeated)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Am Poem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159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Goal setting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572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What aspects of your writing do you need or want to improve this year?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You will be creating a portfolio to demonstrate your growth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Will use essays, in-class writing assignments, etc.. to show this growth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You will get a grade for the portfolio and for improving your writing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9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556</TotalTime>
  <Words>516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Cambria</vt:lpstr>
      <vt:lpstr>Wingdings 3</vt:lpstr>
      <vt:lpstr>Urban Pop</vt:lpstr>
      <vt:lpstr>Skills ‘Assessment’</vt:lpstr>
      <vt:lpstr>Let’s Think back </vt:lpstr>
      <vt:lpstr>Discussion</vt:lpstr>
      <vt:lpstr>Learning target</vt:lpstr>
      <vt:lpstr>Writing assessment  </vt:lpstr>
      <vt:lpstr>300-350 word response</vt:lpstr>
      <vt:lpstr>Older files </vt:lpstr>
      <vt:lpstr>I Am Poem</vt:lpstr>
      <vt:lpstr>Goal setting</vt:lpstr>
      <vt:lpstr>Goals</vt:lpstr>
      <vt:lpstr>Turn in today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Assessment</dc:title>
  <dc:creator>woldendorpk</dc:creator>
  <cp:lastModifiedBy>Woldendorp, Kirsten    SHS-Staff</cp:lastModifiedBy>
  <cp:revision>44</cp:revision>
  <dcterms:created xsi:type="dcterms:W3CDTF">2013-06-18T17:23:19Z</dcterms:created>
  <dcterms:modified xsi:type="dcterms:W3CDTF">2019-09-03T21:09:05Z</dcterms:modified>
</cp:coreProperties>
</file>