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B7EAAD-F55A-4180-B41D-1A84FB4E2F1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87DB7D2-23FC-4CA0-8B03-D610E6008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Vietnam Socratic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3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sign-up for groups of 10-15 either on Thursday June 11</a:t>
            </a:r>
            <a:r>
              <a:rPr lang="en-US" baseline="30000" dirty="0" smtClean="0"/>
              <a:t>th</a:t>
            </a:r>
            <a:r>
              <a:rPr lang="en-US" dirty="0" smtClean="0"/>
              <a:t> or Friday June 12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times do not work, please let us know so we can give you an alternative time slot.</a:t>
            </a:r>
          </a:p>
          <a:p>
            <a:r>
              <a:rPr lang="en-US" dirty="0" smtClean="0"/>
              <a:t>Thursday times: 11am-11:30am</a:t>
            </a:r>
            <a:r>
              <a:rPr lang="en-US" dirty="0"/>
              <a:t>, </a:t>
            </a:r>
            <a:r>
              <a:rPr lang="en-US" dirty="0" smtClean="0"/>
              <a:t>12pm-12:30pm, 1pm-1:30pm,</a:t>
            </a:r>
            <a:r>
              <a:rPr lang="en-US" dirty="0" smtClean="0"/>
              <a:t> </a:t>
            </a:r>
            <a:r>
              <a:rPr lang="en-US" dirty="0" smtClean="0"/>
              <a:t>2pm-2:30pm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will be grading your discussion using our Socratic seminar rubric (see our websites)</a:t>
            </a:r>
          </a:p>
          <a:p>
            <a:r>
              <a:rPr lang="en-US" dirty="0" smtClean="0"/>
              <a:t>You should answer the questions on the following slide to prepare for the discussion</a:t>
            </a:r>
          </a:p>
          <a:p>
            <a:pPr lvl="1"/>
            <a:r>
              <a:rPr lang="en-US" dirty="0" smtClean="0"/>
              <a:t>You will submit the prep work to turnitin.com by 10pm Friday June 12th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</a:t>
            </a:r>
            <a:r>
              <a:rPr lang="en-US" smtClean="0"/>
              <a:t>Seminar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really pulled us in to Vietnam? Why did we think it was a good idea? Were we justified in getting involved?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U.S. actions surprised you?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does the government secrecy </a:t>
            </a:r>
            <a:r>
              <a:rPr lang="en-US" dirty="0" smtClean="0"/>
              <a:t>tell </a:t>
            </a:r>
            <a:r>
              <a:rPr lang="en-US" dirty="0"/>
              <a:t>us about the motives for the war?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you feel about the draft? Should people be forced to fight in a foreign war that they do not support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the list of all the things the soldiers </a:t>
            </a:r>
            <a:r>
              <a:rPr lang="en-US" dirty="0" smtClean="0"/>
              <a:t>carried in chapter 1 of </a:t>
            </a:r>
            <a:r>
              <a:rPr lang="en-US" i="1" dirty="0" smtClean="0"/>
              <a:t>TTTC</a:t>
            </a:r>
            <a:r>
              <a:rPr lang="en-US" dirty="0" smtClean="0"/>
              <a:t>, </a:t>
            </a:r>
            <a:r>
              <a:rPr lang="en-US" dirty="0"/>
              <a:t>what item was most surprising? Which item did you find most evocative of the war? Which items stay with you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Would this story be as effective if Tim O’Brien had not served in Vietnam? Explain why or why not.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individuals justify killing during wartime when they would not kill during times of peace? What does this tell you about humans' tendencies toward self-preservation?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do you think the lasting effects of the war will be on American society and the relationship between citizens and government?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80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408</TotalTime>
  <Words>282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Vietnam Socratic seminar</vt:lpstr>
      <vt:lpstr>Directions </vt:lpstr>
      <vt:lpstr>Socratic Seminar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Socratic seminar</dc:title>
  <dc:creator>Kirsten Woldendorp</dc:creator>
  <cp:lastModifiedBy>Kirsten Woldendorp</cp:lastModifiedBy>
  <cp:revision>9</cp:revision>
  <dcterms:created xsi:type="dcterms:W3CDTF">2020-05-21T19:27:36Z</dcterms:created>
  <dcterms:modified xsi:type="dcterms:W3CDTF">2020-06-04T17:50:06Z</dcterms:modified>
</cp:coreProperties>
</file>