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524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0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48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817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77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42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99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10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0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9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4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4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08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6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1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2A506A8-E03E-4DE1-A3D1-7620D48F35C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8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  <p:sldLayoutId id="214748375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The 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Self Storytelling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1"/>
            <a:ext cx="7315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7149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 can share my personality in a creative, fictional story</a:t>
            </a:r>
          </a:p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can use multiple perspectives to describe myself</a:t>
            </a:r>
          </a:p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can explore ‘the self’</a:t>
            </a:r>
          </a:p>
        </p:txBody>
      </p:sp>
    </p:spTree>
    <p:extLst>
      <p:ext uri="{BB962C8B-B14F-4D97-AF65-F5344CB8AC3E}">
        <p14:creationId xmlns:p14="http://schemas.microsoft.com/office/powerpoint/2010/main" val="312977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1"/>
            <a:ext cx="9144000" cy="685800"/>
          </a:xfrm>
        </p:spPr>
        <p:txBody>
          <a:bodyPr>
            <a:normAutofit/>
          </a:bodyPr>
          <a:lstStyle/>
          <a:p>
            <a:r>
              <a:rPr lang="en-US" dirty="0"/>
              <a:t>The Self: Part </a:t>
            </a:r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Share a story or your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thoughts (in the form of a letter)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about change, migration, and finding your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people. </a:t>
            </a:r>
          </a:p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topic examples include: </a:t>
            </a:r>
            <a:endPara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story about a new discovery, place, or experience that changed your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perspective </a:t>
            </a:r>
          </a:p>
          <a:p>
            <a:pPr lvl="1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 you overcame or are working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through</a:t>
            </a:r>
          </a:p>
          <a:p>
            <a:pPr lvl="1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others have helped you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grow </a:t>
            </a:r>
          </a:p>
          <a:p>
            <a:pPr lvl="1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Making transitions</a:t>
            </a:r>
          </a:p>
          <a:p>
            <a:pPr lvl="1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Starting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 ending high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school </a:t>
            </a:r>
          </a:p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Please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only share things you feel comfortable having another person read. </a:t>
            </a:r>
          </a:p>
        </p:txBody>
      </p:sp>
    </p:spTree>
    <p:extLst>
      <p:ext uri="{BB962C8B-B14F-4D97-AF65-F5344CB8AC3E}">
        <p14:creationId xmlns:p14="http://schemas.microsoft.com/office/powerpoint/2010/main" val="289207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Self: Part Two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57488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For each of the following, write a couple of sentences (the more details the better):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Pretend </a:t>
            </a:r>
            <a:r>
              <a:rPr lang="en-US" sz="2800" dirty="0"/>
              <a:t>you’re one of your parents and describe </a:t>
            </a:r>
            <a:r>
              <a:rPr lang="en-US" sz="2800" i="1" dirty="0"/>
              <a:t>you</a:t>
            </a:r>
            <a:r>
              <a:rPr lang="en-US" sz="2800" dirty="0"/>
              <a:t> from his or her point of view.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Describe </a:t>
            </a:r>
            <a:r>
              <a:rPr lang="en-US" sz="2800" dirty="0"/>
              <a:t>yourself from the point of view of your best friend.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Describe </a:t>
            </a:r>
            <a:r>
              <a:rPr lang="en-US" sz="2800" dirty="0"/>
              <a:t>yourself from the point of view of someone who is upset with you, or someone who has never really liked you much.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Describe </a:t>
            </a:r>
            <a:r>
              <a:rPr lang="en-US" sz="2800" dirty="0"/>
              <a:t>a secret side of yourself that no one really knows about or that people who know you would be surprised to hear about.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0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The Self 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715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Now that you have explored your personality, you are going to create a fictional story </a:t>
            </a:r>
          </a:p>
          <a:p>
            <a:r>
              <a:rPr lang="en-US" sz="2800" dirty="0" smtClean="0"/>
              <a:t>Use your personality traits/characteristics in the story</a:t>
            </a:r>
          </a:p>
          <a:p>
            <a:pPr lvl="1"/>
            <a:r>
              <a:rPr lang="en-US" sz="2800" dirty="0" smtClean="0"/>
              <a:t>I am Type-A, so I might have one of my characters be a Type-A cat</a:t>
            </a:r>
          </a:p>
          <a:p>
            <a:pPr lvl="1"/>
            <a:r>
              <a:rPr lang="en-US" sz="2800" dirty="0" smtClean="0"/>
              <a:t>Can be human or non-human characters</a:t>
            </a:r>
          </a:p>
          <a:p>
            <a:pPr lvl="1"/>
            <a:r>
              <a:rPr lang="en-US" sz="2800" dirty="0" smtClean="0"/>
              <a:t>Any setting</a:t>
            </a:r>
          </a:p>
          <a:p>
            <a:pPr lvl="1"/>
            <a:r>
              <a:rPr lang="en-US" sz="2800" dirty="0" smtClean="0"/>
              <a:t>Any school appropriate plot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33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Self Story </a:t>
            </a:r>
            <a:r>
              <a:rPr lang="en-US" b="1" dirty="0"/>
              <a:t>Assignment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57488" cy="5791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Write a short story starring </a:t>
            </a:r>
            <a:r>
              <a:rPr lang="en-US" sz="2400" dirty="0" smtClean="0"/>
              <a:t>your personality </a:t>
            </a:r>
            <a:r>
              <a:rPr lang="en-US" sz="2400" dirty="0"/>
              <a:t>as </a:t>
            </a:r>
            <a:r>
              <a:rPr lang="en-US" sz="2400" dirty="0" smtClean="0"/>
              <a:t>the main character.</a:t>
            </a:r>
          </a:p>
          <a:p>
            <a:r>
              <a:rPr lang="en-US" sz="2400" dirty="0" smtClean="0"/>
              <a:t>700-1000 words; first or third person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0">
              <a:buFont typeface="Wingdings" pitchFamily="2" charset="2"/>
              <a:buChar char="ü"/>
            </a:pPr>
            <a:r>
              <a:rPr lang="en-US" sz="2400" b="1" dirty="0" smtClean="0"/>
              <a:t>Use dialogue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b="1" dirty="0" smtClean="0"/>
              <a:t>Include </a:t>
            </a:r>
            <a:r>
              <a:rPr lang="en-US" sz="2400" b="1" dirty="0"/>
              <a:t>more than one aspect of your personality in multiple characters.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b="1" dirty="0"/>
              <a:t>Make the setting clear.</a:t>
            </a:r>
            <a:endParaRPr lang="en-US" sz="2400" dirty="0"/>
          </a:p>
          <a:p>
            <a:pPr lvl="0">
              <a:buFont typeface="Wingdings" pitchFamily="2" charset="2"/>
              <a:buChar char="ü"/>
            </a:pPr>
            <a:r>
              <a:rPr lang="en-US" sz="2400" b="1" dirty="0"/>
              <a:t>Provide the reader with an interesting hook and reasonable conclusion.</a:t>
            </a:r>
            <a:endParaRPr lang="en-US" sz="2400" dirty="0"/>
          </a:p>
          <a:p>
            <a:pPr lvl="0">
              <a:buFont typeface="Wingdings" pitchFamily="2" charset="2"/>
              <a:buChar char="ü"/>
            </a:pPr>
            <a:r>
              <a:rPr lang="en-US" sz="2400" b="1" dirty="0"/>
              <a:t>Rely more on </a:t>
            </a:r>
            <a:r>
              <a:rPr lang="en-US" sz="2400" b="1" i="1" dirty="0"/>
              <a:t>description through action</a:t>
            </a:r>
            <a:r>
              <a:rPr lang="en-US" sz="2400" b="1" dirty="0"/>
              <a:t> than </a:t>
            </a:r>
            <a:r>
              <a:rPr lang="en-US" sz="2400" b="1" i="1" dirty="0"/>
              <a:t>direct description.</a:t>
            </a:r>
            <a:endParaRPr lang="en-US" sz="2400" dirty="0"/>
          </a:p>
          <a:p>
            <a:pPr lvl="0">
              <a:buFont typeface="Wingdings" pitchFamily="2" charset="2"/>
              <a:buChar char="ü"/>
            </a:pPr>
            <a:r>
              <a:rPr lang="en-US" sz="2400" b="1" dirty="0"/>
              <a:t>Avoid stating a moral or summarizing at the end of your story</a:t>
            </a:r>
            <a:r>
              <a:rPr lang="en-US" sz="2400" b="1" dirty="0" smtClean="0"/>
              <a:t>.</a:t>
            </a:r>
          </a:p>
          <a:p>
            <a:pPr lvl="0"/>
            <a:r>
              <a:rPr lang="en-US" sz="2400" b="1" dirty="0"/>
              <a:t>Use multiple paragraphs.</a:t>
            </a:r>
            <a:endParaRPr lang="en-US" sz="2400" dirty="0"/>
          </a:p>
          <a:p>
            <a:pPr lvl="0"/>
            <a:r>
              <a:rPr lang="en-US" sz="2400" b="1" dirty="0"/>
              <a:t>Final Due Date: </a:t>
            </a:r>
            <a:r>
              <a:rPr lang="en-US" sz="2400" b="1" dirty="0" smtClean="0"/>
              <a:t>Friday </a:t>
            </a:r>
            <a:r>
              <a:rPr lang="en-US" sz="2400" b="1" dirty="0" smtClean="0"/>
              <a:t>2/7, </a:t>
            </a:r>
            <a:r>
              <a:rPr lang="en-US" sz="2400" b="1" dirty="0"/>
              <a:t>by 10pm (on turnitin.com)</a:t>
            </a:r>
          </a:p>
          <a:p>
            <a:pPr lvl="0">
              <a:buFont typeface="Wingdings" pitchFamily="2" charset="2"/>
              <a:buChar char="ü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7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64" y="237519"/>
            <a:ext cx="7773338" cy="676882"/>
          </a:xfrm>
        </p:spPr>
        <p:txBody>
          <a:bodyPr/>
          <a:lstStyle/>
          <a:p>
            <a:r>
              <a:rPr lang="en-US" dirty="0" smtClean="0"/>
              <a:t>Creative Writing Rubric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429" t="21047" r="41428" b="30190"/>
          <a:stretch/>
        </p:blipFill>
        <p:spPr>
          <a:xfrm>
            <a:off x="0" y="1143000"/>
            <a:ext cx="9144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2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236</TotalTime>
  <Words>366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Tw Cen MT</vt:lpstr>
      <vt:lpstr>Wingdings</vt:lpstr>
      <vt:lpstr>Droplet</vt:lpstr>
      <vt:lpstr>Unit 1: The Self</vt:lpstr>
      <vt:lpstr>Learning targets</vt:lpstr>
      <vt:lpstr>The Self: Part One</vt:lpstr>
      <vt:lpstr>The Self: Part Two </vt:lpstr>
      <vt:lpstr>The Self Story </vt:lpstr>
      <vt:lpstr> Self Story Assignment </vt:lpstr>
      <vt:lpstr>Creative Writing Rubric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The Self</dc:title>
  <dc:creator>Kirsten Woldendorp</dc:creator>
  <cp:lastModifiedBy>Cossano, Kirsten    SHS-Staff</cp:lastModifiedBy>
  <cp:revision>20</cp:revision>
  <dcterms:created xsi:type="dcterms:W3CDTF">2017-08-31T19:31:15Z</dcterms:created>
  <dcterms:modified xsi:type="dcterms:W3CDTF">2020-01-27T21:41:42Z</dcterms:modified>
</cp:coreProperties>
</file>