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82E1496-D8B1-4FDC-98A5-AD2561A2EE12}"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AD3855-5B08-4570-810C-DE4498675D2C}"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FC1B1A-3400-4A09-B018-5620D6ADA4AF}"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33EE65E-8B04-4250-B4A9-5C65F355F1A2}" type="datetimeFigureOut">
              <a:rPr lang="en-US" dirty="0"/>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F5881F-8E44-4F15-AB98-80B7869E49CA}" type="datetimeFigureOut">
              <a:rPr lang="en-US" dirty="0"/>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12/12/2019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dirty="0"/>
              <a:t>12/12/2019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12/12/2019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12/12/2019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12/12/2019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8E44C4-3D72-4D6E-86A4-F5491DC49E6D}"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dirty="0"/>
              <a:t>12/12/2019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12/12/2019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King’s Speech</a:t>
            </a:r>
            <a:endParaRPr lang="en-US" i="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848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 </a:t>
            </a:r>
            <a:endParaRPr lang="en-US" dirty="0"/>
          </a:p>
        </p:txBody>
      </p:sp>
      <p:sp>
        <p:nvSpPr>
          <p:cNvPr id="3" name="Content Placeholder 2"/>
          <p:cNvSpPr>
            <a:spLocks noGrp="1"/>
          </p:cNvSpPr>
          <p:nvPr>
            <p:ph idx="1"/>
          </p:nvPr>
        </p:nvSpPr>
        <p:spPr>
          <a:xfrm>
            <a:off x="329184" y="2336872"/>
            <a:ext cx="11494007" cy="4210231"/>
          </a:xfrm>
        </p:spPr>
        <p:txBody>
          <a:bodyPr>
            <a:normAutofit/>
          </a:bodyPr>
          <a:lstStyle/>
          <a:p>
            <a:r>
              <a:rPr lang="en-US" dirty="0">
                <a:solidFill>
                  <a:schemeClr val="bg1"/>
                </a:solidFill>
              </a:rPr>
              <a:t>England's Prince Albert (Colin Firth) must ascend the throne as King George VI, but he has a speech impediment. </a:t>
            </a:r>
            <a:endParaRPr lang="en-US" dirty="0" smtClean="0">
              <a:solidFill>
                <a:schemeClr val="bg1"/>
              </a:solidFill>
            </a:endParaRPr>
          </a:p>
          <a:p>
            <a:r>
              <a:rPr lang="en-US" dirty="0" smtClean="0">
                <a:solidFill>
                  <a:schemeClr val="bg1"/>
                </a:solidFill>
              </a:rPr>
              <a:t>Knowing </a:t>
            </a:r>
            <a:r>
              <a:rPr lang="en-US" dirty="0">
                <a:solidFill>
                  <a:schemeClr val="bg1"/>
                </a:solidFill>
              </a:rPr>
              <a:t>that the country needs her husband to be able to communicate effectively, Elizabeth (Helena Bonham Carter) hires Lionel Logue (Geoffrey Rush), an Australian actor and speech therapist, to help him overcome his stammer. </a:t>
            </a:r>
            <a:endParaRPr lang="en-US" dirty="0" smtClean="0">
              <a:solidFill>
                <a:schemeClr val="bg1"/>
              </a:solidFill>
            </a:endParaRPr>
          </a:p>
          <a:p>
            <a:r>
              <a:rPr lang="en-US" dirty="0" smtClean="0">
                <a:solidFill>
                  <a:schemeClr val="bg1"/>
                </a:solidFill>
              </a:rPr>
              <a:t>An </a:t>
            </a:r>
            <a:r>
              <a:rPr lang="en-US" dirty="0">
                <a:solidFill>
                  <a:schemeClr val="bg1"/>
                </a:solidFill>
              </a:rPr>
              <a:t>extraordinary friendship develops between the two men, as Logue uses unconventional means to teach the monarch how to speak with </a:t>
            </a:r>
            <a:r>
              <a:rPr lang="en-US" dirty="0" smtClean="0">
                <a:solidFill>
                  <a:schemeClr val="bg1"/>
                </a:solidFill>
              </a:rPr>
              <a:t>confidence</a:t>
            </a:r>
          </a:p>
          <a:p>
            <a:endParaRPr lang="en-US" dirty="0">
              <a:solidFill>
                <a:schemeClr val="bg1"/>
              </a:solidFill>
            </a:endParaRPr>
          </a:p>
          <a:p>
            <a:r>
              <a:rPr lang="en-US" dirty="0" smtClean="0">
                <a:solidFill>
                  <a:schemeClr val="bg1"/>
                </a:solidFill>
              </a:rPr>
              <a:t>Source: google.com</a:t>
            </a:r>
          </a:p>
          <a:p>
            <a:endParaRPr lang="en-US" dirty="0"/>
          </a:p>
        </p:txBody>
      </p:sp>
    </p:spTree>
    <p:extLst>
      <p:ext uri="{BB962C8B-B14F-4D97-AF65-F5344CB8AC3E}">
        <p14:creationId xmlns:p14="http://schemas.microsoft.com/office/powerpoint/2010/main" val="288412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 Viewing</a:t>
            </a:r>
            <a:endParaRPr lang="en-US" dirty="0"/>
          </a:p>
        </p:txBody>
      </p:sp>
      <p:sp>
        <p:nvSpPr>
          <p:cNvPr id="3" name="Content Placeholder 2"/>
          <p:cNvSpPr>
            <a:spLocks noGrp="1"/>
          </p:cNvSpPr>
          <p:nvPr>
            <p:ph idx="1"/>
          </p:nvPr>
        </p:nvSpPr>
        <p:spPr>
          <a:xfrm>
            <a:off x="341993" y="2391736"/>
            <a:ext cx="11435479" cy="4228519"/>
          </a:xfrm>
        </p:spPr>
        <p:txBody>
          <a:bodyPr>
            <a:normAutofit/>
          </a:bodyPr>
          <a:lstStyle/>
          <a:p>
            <a:r>
              <a:rPr lang="en-US" sz="6000" dirty="0" smtClean="0">
                <a:solidFill>
                  <a:schemeClr val="bg1"/>
                </a:solidFill>
              </a:rPr>
              <a:t>While you watch the film, take notes on the strategies King George uses to overcome his stutter and troubles with public speaking. </a:t>
            </a:r>
            <a:endParaRPr lang="en-US" sz="6000" dirty="0">
              <a:solidFill>
                <a:schemeClr val="bg1"/>
              </a:solidFill>
            </a:endParaRPr>
          </a:p>
        </p:txBody>
      </p:sp>
    </p:spTree>
    <p:extLst>
      <p:ext uri="{BB962C8B-B14F-4D97-AF65-F5344CB8AC3E}">
        <p14:creationId xmlns:p14="http://schemas.microsoft.com/office/powerpoint/2010/main" val="198220064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TM04033917[[fn=Berlin]]</Template>
  <TotalTime>2</TotalTime>
  <Words>120</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Trebuchet MS</vt:lpstr>
      <vt:lpstr>Berlin</vt:lpstr>
      <vt:lpstr>The King’s Speech</vt:lpstr>
      <vt:lpstr>Synopsis </vt:lpstr>
      <vt:lpstr>Film Viewing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King’s Speech</dc:title>
  <dc:creator>Woldendorp, Kirsten    SHS-Staff</dc:creator>
  <cp:lastModifiedBy>Woldendorp, Kirsten    SHS-Staff</cp:lastModifiedBy>
  <cp:revision>1</cp:revision>
  <dcterms:created xsi:type="dcterms:W3CDTF">2019-12-12T22:48:10Z</dcterms:created>
  <dcterms:modified xsi:type="dcterms:W3CDTF">2019-12-12T22:50:39Z</dcterms:modified>
</cp:coreProperties>
</file>