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95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1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6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86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8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3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3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4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9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8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BE08A90-93F8-4B74-9055-6F99209948E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3740F49-DB8F-4F4D-A020-58FB9166A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1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yorker.com/culture/sarah-larson/spotlight-and-its-revelations" TargetMode="External"/><Relationship Id="rId2" Type="http://schemas.openxmlformats.org/officeDocument/2006/relationships/hyperlink" Target="http://www.bostonglobe.com/arts/movies/spotlight-mov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Spotlight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Investigative Journalism in American culture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8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47022"/>
          </a:xfrm>
        </p:spPr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1853514"/>
            <a:ext cx="11236411" cy="4283675"/>
          </a:xfrm>
        </p:spPr>
        <p:txBody>
          <a:bodyPr>
            <a:noAutofit/>
          </a:bodyPr>
          <a:lstStyle/>
          <a:p>
            <a:r>
              <a:rPr lang="en-US" sz="2800" dirty="0"/>
              <a:t>In 2001, editor Marty Baron of The Boston Globe assigns a team of journalists to investigate allegations against John </a:t>
            </a:r>
            <a:r>
              <a:rPr lang="en-US" sz="2800" dirty="0" err="1"/>
              <a:t>Geoghan</a:t>
            </a:r>
            <a:r>
              <a:rPr lang="en-US" sz="2800" dirty="0"/>
              <a:t>, an unfrocked priest accused of molesting more than 80 boys. Led by editor Walter "Robby" Robinson (Michael Keaton), reporters Michael </a:t>
            </a:r>
            <a:r>
              <a:rPr lang="en-US" sz="2800" dirty="0" err="1"/>
              <a:t>Rezendes</a:t>
            </a:r>
            <a:r>
              <a:rPr lang="en-US" sz="2800" dirty="0"/>
              <a:t> (Mark </a:t>
            </a:r>
            <a:r>
              <a:rPr lang="en-US" sz="2800" dirty="0" err="1"/>
              <a:t>Ruffalo</a:t>
            </a:r>
            <a:r>
              <a:rPr lang="en-US" sz="2800" dirty="0"/>
              <a:t>), Matt Carroll and Sacha Pfeiffer interview victims and try to unseal sensitive documents. The reporters make it their mission to provide proof of a cover-up of sexual abuse within the Roman Catholic Church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Oscar winner for Best Picture 2016</a:t>
            </a:r>
          </a:p>
          <a:p>
            <a:r>
              <a:rPr lang="en-US" sz="2800" dirty="0" smtClean="0"/>
              <a:t>Source: google.com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262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78227"/>
            <a:ext cx="10500607" cy="443113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The Spotlight </a:t>
            </a:r>
            <a:r>
              <a:rPr lang="en-US" sz="2800" b="1" dirty="0" smtClean="0"/>
              <a:t>Team</a:t>
            </a:r>
            <a:endParaRPr lang="en-US" sz="2800" dirty="0"/>
          </a:p>
          <a:p>
            <a:pPr marL="457200" indent="-457200"/>
            <a:r>
              <a:rPr lang="en-US" sz="2800" dirty="0" smtClean="0"/>
              <a:t>Mark </a:t>
            </a:r>
            <a:r>
              <a:rPr lang="en-US" sz="2800" dirty="0" err="1"/>
              <a:t>Ruffalo</a:t>
            </a:r>
            <a:r>
              <a:rPr lang="en-US" sz="2800" dirty="0"/>
              <a:t> as Michael </a:t>
            </a:r>
            <a:r>
              <a:rPr lang="en-US" sz="2800" dirty="0" err="1" smtClean="0"/>
              <a:t>Rezendes</a:t>
            </a:r>
            <a:endParaRPr lang="en-US" sz="2800" baseline="30000" dirty="0" smtClean="0"/>
          </a:p>
          <a:p>
            <a:pPr marL="457200" indent="-457200"/>
            <a:r>
              <a:rPr lang="en-US" sz="2800" dirty="0" smtClean="0"/>
              <a:t>Michael </a:t>
            </a:r>
            <a:r>
              <a:rPr lang="en-US" sz="2800" dirty="0"/>
              <a:t>Keaton as Walter "Robby" </a:t>
            </a:r>
            <a:r>
              <a:rPr lang="en-US" sz="2800" dirty="0" smtClean="0"/>
              <a:t>Robinson</a:t>
            </a:r>
            <a:endParaRPr lang="en-US" sz="2800" dirty="0"/>
          </a:p>
          <a:p>
            <a:pPr marL="457200" indent="-457200"/>
            <a:r>
              <a:rPr lang="en-US" sz="2800" dirty="0"/>
              <a:t>Rachel McAdams as Sacha </a:t>
            </a:r>
            <a:r>
              <a:rPr lang="en-US" sz="2800" dirty="0" smtClean="0"/>
              <a:t>Pfeiffer</a:t>
            </a:r>
            <a:endParaRPr lang="en-US" sz="2800" dirty="0"/>
          </a:p>
          <a:p>
            <a:pPr marL="457200" indent="-457200"/>
            <a:r>
              <a:rPr lang="en-US" sz="2800" dirty="0" err="1"/>
              <a:t>Liev</a:t>
            </a:r>
            <a:r>
              <a:rPr lang="en-US" sz="2800" dirty="0"/>
              <a:t> Schreiber as Marty </a:t>
            </a:r>
            <a:r>
              <a:rPr lang="en-US" sz="2800" dirty="0" smtClean="0"/>
              <a:t>Baron</a:t>
            </a:r>
            <a:endParaRPr lang="en-US" sz="2800" dirty="0"/>
          </a:p>
          <a:p>
            <a:pPr marL="457200" indent="-457200"/>
            <a:r>
              <a:rPr lang="en-US" sz="2800" dirty="0"/>
              <a:t>John Slattery as Ben </a:t>
            </a:r>
            <a:r>
              <a:rPr lang="en-US" sz="2800" dirty="0" err="1"/>
              <a:t>Bradlee</a:t>
            </a:r>
            <a:r>
              <a:rPr lang="en-US" sz="2800" dirty="0"/>
              <a:t>, Jr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/>
            <a:r>
              <a:rPr lang="en-US" sz="2800" dirty="0"/>
              <a:t>Brian d'Arcy James as Matt </a:t>
            </a:r>
            <a:r>
              <a:rPr lang="en-US" sz="2800" dirty="0" smtClean="0"/>
              <a:t>Carroll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4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49643"/>
          </a:xfrm>
        </p:spPr>
        <p:txBody>
          <a:bodyPr/>
          <a:lstStyle/>
          <a:p>
            <a:r>
              <a:rPr lang="en-US" dirty="0" smtClean="0"/>
              <a:t>Additional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06" y="1606378"/>
            <a:ext cx="11252886" cy="49591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Stanley </a:t>
            </a:r>
            <a:r>
              <a:rPr lang="en-US" dirty="0" err="1"/>
              <a:t>Tucci</a:t>
            </a:r>
            <a:r>
              <a:rPr lang="en-US" dirty="0"/>
              <a:t> as Mitchell </a:t>
            </a:r>
            <a:r>
              <a:rPr lang="en-US" dirty="0" err="1"/>
              <a:t>Garabedian</a:t>
            </a:r>
            <a:r>
              <a:rPr lang="en-US" dirty="0"/>
              <a:t>, an attorney representing victims of sexual </a:t>
            </a:r>
            <a:r>
              <a:rPr lang="en-US" dirty="0" smtClean="0"/>
              <a:t>abuse</a:t>
            </a:r>
            <a:endParaRPr lang="en-US" dirty="0"/>
          </a:p>
          <a:p>
            <a:r>
              <a:rPr lang="en-US" dirty="0"/>
              <a:t>Gene Amoroso as Stephen </a:t>
            </a:r>
            <a:r>
              <a:rPr lang="en-US" dirty="0" err="1"/>
              <a:t>Kurkjian</a:t>
            </a:r>
            <a:r>
              <a:rPr lang="en-US" dirty="0"/>
              <a:t>, </a:t>
            </a:r>
            <a:r>
              <a:rPr lang="en-US" i="1" dirty="0"/>
              <a:t>Boston Globe</a:t>
            </a:r>
            <a:r>
              <a:rPr lang="en-US" dirty="0"/>
              <a:t> general investigative </a:t>
            </a:r>
            <a:r>
              <a:rPr lang="en-US" dirty="0" smtClean="0"/>
              <a:t>reporter</a:t>
            </a:r>
            <a:endParaRPr lang="en-US" dirty="0"/>
          </a:p>
          <a:p>
            <a:r>
              <a:rPr lang="en-US" dirty="0"/>
              <a:t>Jamey Sheridan as Jim Sullivan, an attorney representing the </a:t>
            </a:r>
            <a:r>
              <a:rPr lang="en-US" dirty="0" smtClean="0"/>
              <a:t>Church</a:t>
            </a:r>
            <a:endParaRPr lang="en-US" dirty="0"/>
          </a:p>
          <a:p>
            <a:r>
              <a:rPr lang="en-US" dirty="0"/>
              <a:t>Billy Crudup as Eric MacLeish, an attorney representing victims of sexual </a:t>
            </a:r>
            <a:r>
              <a:rPr lang="en-US" dirty="0" smtClean="0"/>
              <a:t>abuse</a:t>
            </a:r>
            <a:endParaRPr lang="en-US" dirty="0"/>
          </a:p>
          <a:p>
            <a:r>
              <a:rPr lang="en-US" dirty="0"/>
              <a:t>Maureen </a:t>
            </a:r>
            <a:r>
              <a:rPr lang="en-US" dirty="0" err="1"/>
              <a:t>Keiller</a:t>
            </a:r>
            <a:r>
              <a:rPr lang="en-US" dirty="0"/>
              <a:t> as Eileen McNamara, </a:t>
            </a:r>
            <a:r>
              <a:rPr lang="en-US" i="1" dirty="0"/>
              <a:t>Boston Globe</a:t>
            </a:r>
            <a:r>
              <a:rPr lang="en-US" dirty="0"/>
              <a:t> </a:t>
            </a:r>
            <a:r>
              <a:rPr lang="en-US" dirty="0" smtClean="0"/>
              <a:t>columnist</a:t>
            </a:r>
            <a:endParaRPr lang="en-US" baseline="30000" dirty="0"/>
          </a:p>
          <a:p>
            <a:r>
              <a:rPr lang="en-US" dirty="0" smtClean="0"/>
              <a:t>Richard </a:t>
            </a:r>
            <a:r>
              <a:rPr lang="en-US" dirty="0"/>
              <a:t>Jenkins as Richard </a:t>
            </a:r>
            <a:r>
              <a:rPr lang="en-US" dirty="0" err="1"/>
              <a:t>Sipe</a:t>
            </a:r>
            <a:r>
              <a:rPr lang="en-US" dirty="0"/>
              <a:t>, psychotherapist (telephone voice, </a:t>
            </a:r>
            <a:r>
              <a:rPr lang="en-US" dirty="0" smtClean="0"/>
              <a:t>uncredited)</a:t>
            </a:r>
            <a:endParaRPr lang="en-US" baseline="30000" dirty="0"/>
          </a:p>
          <a:p>
            <a:r>
              <a:rPr lang="en-US" dirty="0" smtClean="0"/>
              <a:t>Paul </a:t>
            </a:r>
            <a:r>
              <a:rPr lang="en-US" dirty="0"/>
              <a:t>Guilfoyle as Peter Conley</a:t>
            </a:r>
          </a:p>
          <a:p>
            <a:r>
              <a:rPr lang="en-US" dirty="0"/>
              <a:t>Len </a:t>
            </a:r>
            <a:r>
              <a:rPr lang="en-US" dirty="0" err="1"/>
              <a:t>Cariou</a:t>
            </a:r>
            <a:r>
              <a:rPr lang="en-US" dirty="0"/>
              <a:t> as Cardinal Bernard Law</a:t>
            </a:r>
          </a:p>
          <a:p>
            <a:r>
              <a:rPr lang="en-US" dirty="0"/>
              <a:t>Neal Huff as Phil Saviano of </a:t>
            </a:r>
            <a:r>
              <a:rPr lang="en-US" dirty="0" smtClean="0"/>
              <a:t>SNAP</a:t>
            </a:r>
            <a:endParaRPr lang="en-US" dirty="0"/>
          </a:p>
          <a:p>
            <a:r>
              <a:rPr lang="en-US" dirty="0"/>
              <a:t>Michael Cyril Creighton as Joe Crowley</a:t>
            </a:r>
          </a:p>
          <a:p>
            <a:r>
              <a:rPr lang="en-US" dirty="0"/>
              <a:t>Laurie </a:t>
            </a:r>
            <a:r>
              <a:rPr lang="en-US" dirty="0" err="1"/>
              <a:t>Heineman</a:t>
            </a:r>
            <a:r>
              <a:rPr lang="en-US" dirty="0"/>
              <a:t> as Judge Constance Sweeney</a:t>
            </a:r>
          </a:p>
          <a:p>
            <a:r>
              <a:rPr lang="en-US" dirty="0"/>
              <a:t>Tim </a:t>
            </a:r>
            <a:r>
              <a:rPr lang="en-US" dirty="0" err="1"/>
              <a:t>Progosh</a:t>
            </a:r>
            <a:r>
              <a:rPr lang="en-US" dirty="0"/>
              <a:t> as Principal Bill </a:t>
            </a:r>
            <a:r>
              <a:rPr lang="en-US" dirty="0" err="1"/>
              <a:t>Kemeza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4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22638"/>
          </a:xfrm>
        </p:spPr>
        <p:txBody>
          <a:bodyPr/>
          <a:lstStyle/>
          <a:p>
            <a:r>
              <a:rPr lang="en-US" dirty="0" smtClean="0"/>
              <a:t>Why Watch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30" y="2057400"/>
            <a:ext cx="10717427" cy="4524632"/>
          </a:xfrm>
        </p:spPr>
        <p:txBody>
          <a:bodyPr>
            <a:noAutofit/>
          </a:bodyPr>
          <a:lstStyle/>
          <a:p>
            <a:r>
              <a:rPr lang="en-US" sz="4400" dirty="0" smtClean="0"/>
              <a:t>Exploring the role of journalists in culture</a:t>
            </a:r>
          </a:p>
          <a:p>
            <a:r>
              <a:rPr lang="en-US" sz="4400" dirty="0" smtClean="0"/>
              <a:t>Importance of investigative journalism</a:t>
            </a:r>
          </a:p>
          <a:p>
            <a:r>
              <a:rPr lang="en-US" sz="4400" dirty="0" smtClean="0"/>
              <a:t>Importance of sources, facts, and checking information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7393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hlinkClick r:id="rId2"/>
              </a:rPr>
              <a:t>Boston Globe</a:t>
            </a:r>
            <a:endParaRPr lang="en-US" sz="4000" dirty="0" smtClean="0"/>
          </a:p>
          <a:p>
            <a:r>
              <a:rPr lang="en-US" sz="4000" dirty="0" smtClean="0">
                <a:hlinkClick r:id="rId3"/>
              </a:rPr>
              <a:t>New Yorker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3320740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</TotalTime>
  <Words>143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Spotlight</vt:lpstr>
      <vt:lpstr>Plot</vt:lpstr>
      <vt:lpstr>Cast </vt:lpstr>
      <vt:lpstr>Additional Characters</vt:lpstr>
      <vt:lpstr>Why Watch This?</vt:lpstr>
      <vt:lpstr>More Resources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</dc:title>
  <dc:creator>Woldendorp, Kirsten    SHS-Staff</dc:creator>
  <cp:lastModifiedBy>Woldendorp, Kirsten    SHS-Staff</cp:lastModifiedBy>
  <cp:revision>1</cp:revision>
  <dcterms:created xsi:type="dcterms:W3CDTF">2017-05-18T15:00:26Z</dcterms:created>
  <dcterms:modified xsi:type="dcterms:W3CDTF">2017-05-18T15:07:07Z</dcterms:modified>
</cp:coreProperties>
</file>