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D873-43D6-4C71-9118-C6C42D7E9FE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C2C7-AF59-499F-87A7-7905B5A5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D873-43D6-4C71-9118-C6C42D7E9FE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C2C7-AF59-499F-87A7-7905B5A5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D873-43D6-4C71-9118-C6C42D7E9FE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C2C7-AF59-499F-87A7-7905B5A5386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1119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D873-43D6-4C71-9118-C6C42D7E9FE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C2C7-AF59-499F-87A7-7905B5A5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92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D873-43D6-4C71-9118-C6C42D7E9FE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C2C7-AF59-499F-87A7-7905B5A5386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8469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D873-43D6-4C71-9118-C6C42D7E9FE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C2C7-AF59-499F-87A7-7905B5A5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75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D873-43D6-4C71-9118-C6C42D7E9FE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C2C7-AF59-499F-87A7-7905B5A5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91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D873-43D6-4C71-9118-C6C42D7E9FE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C2C7-AF59-499F-87A7-7905B5A5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8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D873-43D6-4C71-9118-C6C42D7E9FE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C2C7-AF59-499F-87A7-7905B5A5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6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D873-43D6-4C71-9118-C6C42D7E9FE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C2C7-AF59-499F-87A7-7905B5A5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74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D873-43D6-4C71-9118-C6C42D7E9FE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C2C7-AF59-499F-87A7-7905B5A5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5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D873-43D6-4C71-9118-C6C42D7E9FE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C2C7-AF59-499F-87A7-7905B5A5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7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D873-43D6-4C71-9118-C6C42D7E9FE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C2C7-AF59-499F-87A7-7905B5A5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0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D873-43D6-4C71-9118-C6C42D7E9FE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C2C7-AF59-499F-87A7-7905B5A5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6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D873-43D6-4C71-9118-C6C42D7E9FE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C2C7-AF59-499F-87A7-7905B5A5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6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D873-43D6-4C71-9118-C6C42D7E9FE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C2C7-AF59-499F-87A7-7905B5A5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2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4D873-43D6-4C71-9118-C6C42D7E9FE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5A0C2C7-AF59-499F-87A7-7905B5A53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86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Skills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6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1600201"/>
            <a:ext cx="10591800" cy="4952999"/>
          </a:xfrm>
        </p:spPr>
        <p:txBody>
          <a:bodyPr>
            <a:normAutofit/>
          </a:bodyPr>
          <a:lstStyle/>
          <a:p>
            <a:r>
              <a:rPr lang="en-US" sz="3600" dirty="0"/>
              <a:t>Show that you can write a specific thesis statement that contains a unique argument and a compelling answer to the “so what” question</a:t>
            </a:r>
          </a:p>
          <a:p>
            <a:pPr lvl="1"/>
            <a:r>
              <a:rPr lang="en-US" sz="2400" dirty="0"/>
              <a:t>Write THESIS on </a:t>
            </a:r>
            <a:r>
              <a:rPr lang="en-US" sz="2400" dirty="0" smtClean="0"/>
              <a:t>top of paper </a:t>
            </a:r>
            <a:endParaRPr lang="en-US" sz="2400" dirty="0"/>
          </a:p>
          <a:p>
            <a:r>
              <a:rPr lang="en-US" sz="4400" i="1" dirty="0"/>
              <a:t>In looking at what it means to be an American, which cultural values can you identify as “American”?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72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History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10299700" cy="5029199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What does cultural values mean? What does cultural ideals mean?</a:t>
            </a:r>
          </a:p>
          <a:p>
            <a:r>
              <a:rPr lang="en-US" sz="4000" dirty="0">
                <a:solidFill>
                  <a:schemeClr val="tx1"/>
                </a:solidFill>
              </a:rPr>
              <a:t>What do you remember from last year?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What are some European cultural values and ideals?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What are some American cultural values and ideals?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30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500 Words response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676400"/>
            <a:ext cx="11125200" cy="4838700"/>
          </a:xfrm>
        </p:spPr>
        <p:txBody>
          <a:bodyPr>
            <a:normAutofit/>
          </a:bodyPr>
          <a:lstStyle/>
          <a:p>
            <a:r>
              <a:rPr lang="en-US" sz="3200" dirty="0"/>
              <a:t>In a thesis driven, </a:t>
            </a:r>
            <a:r>
              <a:rPr lang="en-US" sz="3200" dirty="0" smtClean="0"/>
              <a:t>500 word response</a:t>
            </a:r>
            <a:r>
              <a:rPr lang="en-US" sz="3200" dirty="0"/>
              <a:t>, </a:t>
            </a:r>
            <a:r>
              <a:rPr lang="en-US" sz="3200" dirty="0" smtClean="0"/>
              <a:t>(typed</a:t>
            </a:r>
            <a:r>
              <a:rPr lang="en-US" sz="3200" dirty="0"/>
              <a:t>), using formal academic writing, answer the following prompt: </a:t>
            </a:r>
          </a:p>
          <a:p>
            <a:pPr marL="68580" indent="0">
              <a:buNone/>
            </a:pPr>
            <a:r>
              <a:rPr lang="en-US" sz="4400" i="1" dirty="0"/>
              <a:t>In </a:t>
            </a:r>
            <a:r>
              <a:rPr lang="en-US" sz="4400" i="1" dirty="0"/>
              <a:t>looking at what it means to be an American, which European </a:t>
            </a:r>
            <a:r>
              <a:rPr lang="en-US" sz="4400" i="1" u="sng" dirty="0"/>
              <a:t>ideals</a:t>
            </a:r>
            <a:r>
              <a:rPr lang="en-US" sz="4400" i="1" dirty="0"/>
              <a:t> can </a:t>
            </a:r>
            <a:r>
              <a:rPr lang="en-US" sz="4400" i="1" dirty="0"/>
              <a:t>you identify in United States culture</a:t>
            </a:r>
            <a:r>
              <a:rPr lang="en-US" sz="4400" i="1" dirty="0" smtClean="0"/>
              <a:t>? How </a:t>
            </a:r>
            <a:r>
              <a:rPr lang="en-US" sz="4400" i="1" dirty="0"/>
              <a:t>would you define the term “American”</a:t>
            </a:r>
            <a:endParaRPr lang="en-US" sz="44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152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Skills Assessment</vt:lpstr>
      <vt:lpstr>Thesis Statement</vt:lpstr>
      <vt:lpstr>European History </vt:lpstr>
      <vt:lpstr>500 Words response 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Assessment</dc:title>
  <dc:creator>Woldendorp, Kirsten    SHS-Staff</dc:creator>
  <cp:lastModifiedBy>Woldendorp, Kirsten    SHS-Staff</cp:lastModifiedBy>
  <cp:revision>1</cp:revision>
  <dcterms:created xsi:type="dcterms:W3CDTF">2017-09-07T17:54:19Z</dcterms:created>
  <dcterms:modified xsi:type="dcterms:W3CDTF">2017-09-07T17:55:42Z</dcterms:modified>
</cp:coreProperties>
</file>