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30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1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1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5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8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8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4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4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6F59EF5-D11E-446F-BCF2-6B73D179B95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29FEB47-609A-4D71-A344-7F8DCAA1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20436"/>
          </a:xfrm>
        </p:spPr>
        <p:txBody>
          <a:bodyPr/>
          <a:lstStyle/>
          <a:p>
            <a:r>
              <a:rPr lang="en-US" i="1" dirty="0" smtClean="0"/>
              <a:t>Ratatouille </a:t>
            </a:r>
            <a:r>
              <a:rPr lang="en-US" dirty="0" smtClean="0"/>
              <a:t>Setting Analysis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02" y="1504604"/>
            <a:ext cx="11305309" cy="4846320"/>
          </a:xfrm>
        </p:spPr>
        <p:txBody>
          <a:bodyPr>
            <a:normAutofit fontScale="92500"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4400" dirty="0" smtClean="0">
                <a:solidFill>
                  <a:schemeClr val="tx1"/>
                </a:solidFill>
              </a:rPr>
              <a:t>To what extent is the setting an important part of the story? 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400" dirty="0" smtClean="0">
                <a:solidFill>
                  <a:schemeClr val="tx1"/>
                </a:solidFill>
              </a:rPr>
              <a:t>In order to create a setting, what details should be present? 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400" dirty="0" smtClean="0">
                <a:solidFill>
                  <a:schemeClr val="tx1"/>
                </a:solidFill>
              </a:rPr>
              <a:t>Describe one setting from the film, using as many details as possible. 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400" dirty="0" smtClean="0">
                <a:solidFill>
                  <a:schemeClr val="tx1"/>
                </a:solidFill>
              </a:rPr>
              <a:t>If you had to change the setting of the film, what location would you choose?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assignment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08" y="392317"/>
            <a:ext cx="9875520" cy="4587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08" y="851027"/>
            <a:ext cx="11217243" cy="557693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 am going to give you four possible locations/setting, and you will then create a 300-500 word setting description for </a:t>
            </a:r>
            <a:r>
              <a:rPr lang="en-US" sz="3600" u="sng" dirty="0" smtClean="0">
                <a:solidFill>
                  <a:schemeClr val="tx1"/>
                </a:solidFill>
              </a:rPr>
              <a:t>one</a:t>
            </a:r>
            <a:r>
              <a:rPr lang="en-US" sz="3600" dirty="0" smtClean="0">
                <a:solidFill>
                  <a:schemeClr val="tx1"/>
                </a:solidFill>
              </a:rPr>
              <a:t> option.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Time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Location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Atmosphere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S</a:t>
            </a:r>
            <a:r>
              <a:rPr lang="en-US" sz="3600" dirty="0" smtClean="0">
                <a:solidFill>
                  <a:schemeClr val="tx1"/>
                </a:solidFill>
              </a:rPr>
              <a:t>ocial </a:t>
            </a:r>
            <a:r>
              <a:rPr lang="en-US" sz="3600" dirty="0">
                <a:solidFill>
                  <a:schemeClr val="tx1"/>
                </a:solidFill>
              </a:rPr>
              <a:t>milieu 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Reminder: think about your audience and what they need to know about your location 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Due date: turnitin.com by </a:t>
            </a:r>
            <a:r>
              <a:rPr lang="en-US" sz="3600" smtClean="0">
                <a:solidFill>
                  <a:schemeClr val="tx1"/>
                </a:solidFill>
              </a:rPr>
              <a:t>10pm 9/27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19320" y="2145672"/>
            <a:ext cx="4590106" cy="24987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u="sng" dirty="0" smtClean="0">
                <a:solidFill>
                  <a:schemeClr val="tx1"/>
                </a:solidFill>
              </a:rPr>
              <a:t>Location Options: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</a:rPr>
              <a:t>Space Station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</a:rPr>
              <a:t>Remote village in the jungle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</a:rPr>
              <a:t>Toy factory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</a:rPr>
              <a:t>Sports locker room 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6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 and setting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Put them both together…finally!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12124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63040"/>
            <a:ext cx="11064240" cy="507907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Using strong characters and setting, tell a story.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Any topic, location, characters, plot, etc.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Must be around 1000 words.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Should attempt to use dialogue in the story.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Work time Monday and Tuesday, story is due 10/4 at 10pm on turnitin.com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9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75580"/>
          </a:xfrm>
        </p:spPr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07" y="1602463"/>
            <a:ext cx="11371152" cy="4906979"/>
          </a:xfrm>
        </p:spPr>
        <p:txBody>
          <a:bodyPr>
            <a:normAutofit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5200" dirty="0" smtClean="0">
                <a:solidFill>
                  <a:schemeClr val="tx1"/>
                </a:solidFill>
              </a:rPr>
              <a:t>I can demonstrate an understanding of ‘setting’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5200" dirty="0" smtClean="0">
                <a:solidFill>
                  <a:schemeClr val="tx1"/>
                </a:solidFill>
              </a:rPr>
              <a:t>I can practice creating a fictional setting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5200" dirty="0" smtClean="0">
                <a:solidFill>
                  <a:schemeClr val="tx1"/>
                </a:solidFill>
              </a:rPr>
              <a:t>I can use imagery and descriptions to create a setting</a:t>
            </a:r>
            <a:endParaRPr lang="en-US" sz="5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887" y="609600"/>
            <a:ext cx="11222182" cy="7370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Setting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448887" y="1429789"/>
            <a:ext cx="11338559" cy="5012575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chemeClr val="tx1"/>
                </a:solidFill>
              </a:rPr>
              <a:t>Basically where and when a story takes place; </a:t>
            </a:r>
          </a:p>
          <a:p>
            <a:pPr lvl="1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–"/>
              <a:defRPr/>
            </a:pPr>
            <a:r>
              <a:rPr lang="en-US" altLang="en-US" sz="3400" dirty="0">
                <a:solidFill>
                  <a:schemeClr val="tx1"/>
                </a:solidFill>
              </a:rPr>
              <a:t>however, it is the </a:t>
            </a:r>
            <a:r>
              <a:rPr lang="en-US" altLang="en-US" sz="3400" i="1" dirty="0">
                <a:solidFill>
                  <a:schemeClr val="tx1"/>
                </a:solidFill>
              </a:rPr>
              <a:t>whole</a:t>
            </a:r>
            <a:r>
              <a:rPr lang="en-US" altLang="en-US" sz="3400" dirty="0">
                <a:solidFill>
                  <a:schemeClr val="tx1"/>
                </a:solidFill>
              </a:rPr>
              <a:t> environment in which the character(s) live(s). 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en-US" altLang="en-US" sz="3400" dirty="0">
                <a:solidFill>
                  <a:schemeClr val="tx1"/>
                </a:solidFill>
              </a:rPr>
              <a:t> One should consider the five senses and what the character sees, hears, tastes, smells, and touches. 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en-US" altLang="en-US" sz="3400" dirty="0">
                <a:solidFill>
                  <a:schemeClr val="tx1"/>
                </a:solidFill>
              </a:rPr>
              <a:t>The setting is more than background; frequently it’s critical to: </a:t>
            </a:r>
          </a:p>
          <a:p>
            <a:pPr lvl="1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–"/>
              <a:defRPr/>
            </a:pPr>
            <a:r>
              <a:rPr lang="en-US" altLang="en-US" sz="3400" dirty="0">
                <a:solidFill>
                  <a:schemeClr val="tx1"/>
                </a:solidFill>
              </a:rPr>
              <a:t>the development of the plot, </a:t>
            </a:r>
          </a:p>
          <a:p>
            <a:pPr lvl="1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–"/>
              <a:defRPr/>
            </a:pPr>
            <a:r>
              <a:rPr lang="en-US" altLang="en-US" sz="3400" dirty="0">
                <a:solidFill>
                  <a:schemeClr val="tx1"/>
                </a:solidFill>
              </a:rPr>
              <a:t>to the understanding of the protagonist, </a:t>
            </a:r>
          </a:p>
          <a:p>
            <a:pPr lvl="1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–"/>
              <a:defRPr/>
            </a:pPr>
            <a:r>
              <a:rPr lang="en-US" altLang="en-US" sz="3400" dirty="0">
                <a:solidFill>
                  <a:schemeClr val="tx1"/>
                </a:solidFill>
              </a:rPr>
              <a:t>or as a means of establishing the mood within the story. </a:t>
            </a:r>
          </a:p>
        </p:txBody>
      </p:sp>
    </p:spTree>
    <p:extLst>
      <p:ext uri="{BB962C8B-B14F-4D97-AF65-F5344CB8AC3E}">
        <p14:creationId xmlns:p14="http://schemas.microsoft.com/office/powerpoint/2010/main" val="234466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887" y="382385"/>
            <a:ext cx="11130742" cy="6733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344979" y="1055715"/>
            <a:ext cx="11583785" cy="5561215"/>
          </a:xfrm>
        </p:spPr>
        <p:txBody>
          <a:bodyPr rtlCol="0">
            <a:normAutofit/>
          </a:bodyPr>
          <a:lstStyle/>
          <a:p>
            <a:pPr marL="457200" indent="-457200"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600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tx1"/>
                </a:solidFill>
              </a:rPr>
              <a:t>When the story happens</a:t>
            </a:r>
          </a:p>
          <a:p>
            <a:pPr marL="800100" lvl="1" indent="-3429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b="1" dirty="0"/>
              <a:t>What is the date of the story?</a:t>
            </a:r>
          </a:p>
          <a:p>
            <a:pPr marL="800100" lvl="1" indent="-3429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b="1" dirty="0"/>
              <a:t>What time of day is your scene taking place?</a:t>
            </a:r>
          </a:p>
          <a:p>
            <a:pPr marL="800100" lvl="1" indent="-3429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b="1" dirty="0"/>
              <a:t> What time of year is it?</a:t>
            </a:r>
          </a:p>
          <a:p>
            <a:pPr marL="800100" lvl="1" indent="-3429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b="1" dirty="0"/>
              <a:t> </a:t>
            </a:r>
            <a:r>
              <a:rPr lang="en-US" altLang="en-US" sz="3200" b="1" dirty="0" smtClean="0"/>
              <a:t>What is going </a:t>
            </a:r>
            <a:r>
              <a:rPr lang="en-US" altLang="en-US" sz="3200" b="1" dirty="0"/>
              <a:t>on in history that might affect the character </a:t>
            </a:r>
            <a:r>
              <a:rPr lang="en-US" altLang="en-US" sz="3200" b="1" dirty="0" smtClean="0"/>
              <a:t>or characters?</a:t>
            </a:r>
            <a:endParaRPr lang="en-US" altLang="en-US" sz="3200" dirty="0"/>
          </a:p>
        </p:txBody>
      </p:sp>
      <p:pic>
        <p:nvPicPr>
          <p:cNvPr id="33796" name="Picture 6" descr="SavingPrivateRyan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848" y="3475891"/>
            <a:ext cx="5353396" cy="298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7324" y="609600"/>
            <a:ext cx="11363498" cy="5126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Location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07324" y="1279526"/>
            <a:ext cx="11363498" cy="5162838"/>
          </a:xfrm>
        </p:spPr>
        <p:txBody>
          <a:bodyPr rtlCol="0">
            <a:normAutofit/>
          </a:bodyPr>
          <a:lstStyle/>
          <a:p>
            <a:pPr marL="457200" indent="-457200"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600" dirty="0">
                <a:solidFill>
                  <a:schemeClr val="tx1"/>
                </a:solidFill>
              </a:rPr>
              <a:t>Where, in general, the story happens</a:t>
            </a:r>
          </a:p>
          <a:p>
            <a:pPr marL="914400" lvl="1" indent="-4572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dirty="0"/>
              <a:t>What is the weather like? </a:t>
            </a:r>
          </a:p>
          <a:p>
            <a:pPr marL="914400" lvl="1" indent="-4572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dirty="0"/>
              <a:t>What is the physical environment like?</a:t>
            </a:r>
          </a:p>
          <a:p>
            <a:pPr marL="914400" lvl="1" indent="-4572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dirty="0"/>
              <a:t>What’s the character’s relationship/ comfort with the physical surrounding?</a:t>
            </a:r>
          </a:p>
          <a:p>
            <a:pPr marL="914400" lvl="1" indent="-4572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dirty="0"/>
              <a:t>What are the man-made features like?</a:t>
            </a:r>
          </a:p>
          <a:p>
            <a:pPr marL="304800" indent="-304800"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Tx/>
              <a:buAutoNum type="arabicPeriod"/>
              <a:defRPr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  <p:pic>
        <p:nvPicPr>
          <p:cNvPr id="34820" name="Picture 5" descr="Frodo%2520a%2520Rivendel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83" b="13080"/>
          <a:stretch/>
        </p:blipFill>
        <p:spPr bwMode="auto">
          <a:xfrm>
            <a:off x="5634643" y="4081549"/>
            <a:ext cx="6324600" cy="263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38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674" y="418407"/>
            <a:ext cx="11349521" cy="4378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Atmosphere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04674" y="1100137"/>
            <a:ext cx="11507464" cy="5308975"/>
          </a:xfrm>
        </p:spPr>
        <p:txBody>
          <a:bodyPr rtlCol="0">
            <a:normAutofit/>
          </a:bodyPr>
          <a:lstStyle/>
          <a:p>
            <a:pPr marL="342900" indent="-342900"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4800" dirty="0">
                <a:solidFill>
                  <a:schemeClr val="tx1"/>
                </a:solidFill>
              </a:rPr>
              <a:t>Where, specifically, the story happens</a:t>
            </a:r>
          </a:p>
          <a:p>
            <a:pPr marL="800100" lvl="1" indent="-3429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4400" dirty="0"/>
              <a:t>What does the character see? hear? smell? touch? taste? </a:t>
            </a:r>
          </a:p>
          <a:p>
            <a:pPr marL="800100" lvl="1" indent="-3429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4400" dirty="0"/>
              <a:t>What’s the “vibe” of the place?</a:t>
            </a:r>
          </a:p>
          <a:p>
            <a:pPr marL="800100" lvl="1" indent="-342900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4400" dirty="0"/>
              <a:t>Are there layers- things you don’t notice right away?</a:t>
            </a:r>
          </a:p>
        </p:txBody>
      </p:sp>
      <p:pic>
        <p:nvPicPr>
          <p:cNvPr id="35844" name="Picture 5" descr="080905-charlieAndTheChocolateFactory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284" y="4230224"/>
            <a:ext cx="4099560" cy="2311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2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435" y="410094"/>
            <a:ext cx="11430000" cy="5209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Social Milieu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64435" y="1188720"/>
            <a:ext cx="11489513" cy="5095702"/>
          </a:xfrm>
        </p:spPr>
        <p:txBody>
          <a:bodyPr rtlCol="0">
            <a:normAutofit/>
          </a:bodyPr>
          <a:lstStyle/>
          <a:p>
            <a:pPr marL="342900" indent="-342900"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4800" dirty="0" smtClean="0">
                <a:solidFill>
                  <a:schemeClr val="tx1"/>
                </a:solidFill>
              </a:rPr>
              <a:t>What are the people are like in the story.</a:t>
            </a:r>
          </a:p>
          <a:p>
            <a:pPr lvl="1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4800" b="1" dirty="0"/>
              <a:t>How do they react to stimuli?</a:t>
            </a:r>
          </a:p>
          <a:p>
            <a:pPr lvl="1" algn="l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4800" b="1" dirty="0"/>
              <a:t>What is the characters’ relationship to the people here?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endParaRPr lang="en-US" altLang="en-US" dirty="0" smtClean="0">
              <a:solidFill>
                <a:schemeClr val="bg1"/>
              </a:solidFill>
            </a:endParaRPr>
          </a:p>
        </p:txBody>
      </p:sp>
      <p:pic>
        <p:nvPicPr>
          <p:cNvPr id="36868" name="Picture 5" descr="b_j__novak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625" y="3293384"/>
            <a:ext cx="4389119" cy="306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8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3825" y="385156"/>
            <a:ext cx="10602884" cy="63730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Establishing Setting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40327" y="1188719"/>
            <a:ext cx="11247119" cy="5320145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Details of setting, like details of character, need to be relevant to story</a:t>
            </a:r>
          </a:p>
          <a:p>
            <a:pPr lvl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Too much detail will quickly get boring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 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Avoid verbs-of-being</a:t>
            </a:r>
          </a:p>
          <a:p>
            <a:pPr lvl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Jack was standing on the corner. It was 10:30. It was raining.  Vs:</a:t>
            </a:r>
          </a:p>
          <a:p>
            <a:pPr lvl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Jack’s watch read 10:30 as he dashed to the corner. “Rats,” he thought, “missed my bus again- and it’s raining.”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Remember your character’s “filter”</a:t>
            </a:r>
          </a:p>
          <a:p>
            <a:pPr lvl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One character might feel very differently about a place than another, and this will affect description greatly. 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5722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79" y="609600"/>
            <a:ext cx="10181941" cy="830094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539089"/>
            <a:ext cx="11011711" cy="4934139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Think of your favorite movie or book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Using as many details, describe the place:</a:t>
            </a:r>
          </a:p>
          <a:p>
            <a:pPr lvl="1"/>
            <a:r>
              <a:rPr lang="en-US" sz="5400" dirty="0" smtClean="0">
                <a:solidFill>
                  <a:schemeClr val="tx1"/>
                </a:solidFill>
              </a:rPr>
              <a:t>Time, location, atmosphere, social milieu </a:t>
            </a:r>
          </a:p>
          <a:p>
            <a:pPr lvl="1"/>
            <a:r>
              <a:rPr lang="en-US" sz="5400" dirty="0" smtClean="0">
                <a:solidFill>
                  <a:schemeClr val="tx1"/>
                </a:solidFill>
              </a:rPr>
              <a:t>You can make a list </a:t>
            </a:r>
          </a:p>
        </p:txBody>
      </p:sp>
    </p:spTree>
    <p:extLst>
      <p:ext uri="{BB962C8B-B14F-4D97-AF65-F5344CB8AC3E}">
        <p14:creationId xmlns:p14="http://schemas.microsoft.com/office/powerpoint/2010/main" val="38349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75</TotalTime>
  <Words>584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Corbel</vt:lpstr>
      <vt:lpstr>Wingdings</vt:lpstr>
      <vt:lpstr>Wingdings 3</vt:lpstr>
      <vt:lpstr>Basis</vt:lpstr>
      <vt:lpstr>Setting</vt:lpstr>
      <vt:lpstr>Learning Targets</vt:lpstr>
      <vt:lpstr>Setting</vt:lpstr>
      <vt:lpstr>Time</vt:lpstr>
      <vt:lpstr>Location</vt:lpstr>
      <vt:lpstr>Atmosphere</vt:lpstr>
      <vt:lpstr>Social Milieu</vt:lpstr>
      <vt:lpstr>Establishing Setting</vt:lpstr>
      <vt:lpstr>Practice</vt:lpstr>
      <vt:lpstr>Ratatouille Setting Analysis </vt:lpstr>
      <vt:lpstr>Setting assignment </vt:lpstr>
      <vt:lpstr>Your task</vt:lpstr>
      <vt:lpstr>Character and setting</vt:lpstr>
      <vt:lpstr>Assignment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</dc:title>
  <dc:creator>Woldendorp, Kirsten    SHS-Staff</dc:creator>
  <cp:lastModifiedBy>Woldendorp, Kirsten    SHS-Staff</cp:lastModifiedBy>
  <cp:revision>10</cp:revision>
  <dcterms:created xsi:type="dcterms:W3CDTF">2019-05-21T16:44:54Z</dcterms:created>
  <dcterms:modified xsi:type="dcterms:W3CDTF">2019-09-26T17:23:05Z</dcterms:modified>
</cp:coreProperties>
</file>