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D793503-13F5-4A70-A34E-57E727BF8D91}" type="datetimeFigureOut">
              <a:rPr lang="en-US" smtClean="0"/>
              <a:t>2/2/2016</a:t>
            </a:fld>
            <a:endParaRPr lang="en-US"/>
          </a:p>
        </p:txBody>
      </p:sp>
      <p:sp>
        <p:nvSpPr>
          <p:cNvPr id="8" name="Slide Number Placeholder 7"/>
          <p:cNvSpPr>
            <a:spLocks noGrp="1"/>
          </p:cNvSpPr>
          <p:nvPr>
            <p:ph type="sldNum" sz="quarter" idx="11"/>
          </p:nvPr>
        </p:nvSpPr>
        <p:spPr/>
        <p:txBody>
          <a:bodyPr/>
          <a:lstStyle/>
          <a:p>
            <a:fld id="{77E9A335-2E09-4C57-A6EB-BDA64A8CF64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93503-13F5-4A70-A34E-57E727BF8D9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93503-13F5-4A70-A34E-57E727BF8D9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93503-13F5-4A70-A34E-57E727BF8D9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93503-13F5-4A70-A34E-57E727BF8D9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D793503-13F5-4A70-A34E-57E727BF8D91}"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9A335-2E09-4C57-A6EB-BDA64A8CF64B}"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793503-13F5-4A70-A34E-57E727BF8D91}"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9A335-2E09-4C57-A6EB-BDA64A8CF64B}"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793503-13F5-4A70-A34E-57E727BF8D91}"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93503-13F5-4A70-A34E-57E727BF8D91}"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93503-13F5-4A70-A34E-57E727BF8D91}"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93503-13F5-4A70-A34E-57E727BF8D91}"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9A335-2E09-4C57-A6EB-BDA64A8CF6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D793503-13F5-4A70-A34E-57E727BF8D91}" type="datetimeFigureOut">
              <a:rPr lang="en-US" smtClean="0"/>
              <a:t>2/2/2016</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77E9A335-2E09-4C57-A6EB-BDA64A8CF64B}"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 Storytelling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8474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5200" cy="1154097"/>
          </a:xfrm>
        </p:spPr>
        <p:txBody>
          <a:bodyPr/>
          <a:lstStyle/>
          <a:p>
            <a:r>
              <a:rPr lang="en-US" dirty="0" smtClean="0"/>
              <a:t>Purpose</a:t>
            </a:r>
            <a:endParaRPr lang="en-US" dirty="0"/>
          </a:p>
        </p:txBody>
      </p:sp>
      <p:sp>
        <p:nvSpPr>
          <p:cNvPr id="3" name="Content Placeholder 2"/>
          <p:cNvSpPr>
            <a:spLocks noGrp="1"/>
          </p:cNvSpPr>
          <p:nvPr>
            <p:ph idx="1"/>
          </p:nvPr>
        </p:nvSpPr>
        <p:spPr>
          <a:xfrm>
            <a:off x="914400" y="1752601"/>
            <a:ext cx="7315200" cy="4556760"/>
          </a:xfrm>
        </p:spPr>
        <p:txBody>
          <a:bodyPr>
            <a:normAutofit fontScale="92500" lnSpcReduction="20000"/>
          </a:bodyPr>
          <a:lstStyle/>
          <a:p>
            <a:r>
              <a:rPr lang="en-US" b="1" dirty="0">
                <a:solidFill>
                  <a:schemeClr val="bg1"/>
                </a:solidFill>
              </a:rPr>
              <a:t>We live in a world where short sentences emerge on small screens awaiting rapid-fire response. Letter writing is slow and methodical, focusing on listening before replying. Written with the human hand, these stories, thoughts, and feelings are born of the human </a:t>
            </a:r>
            <a:r>
              <a:rPr lang="en-US" b="1" dirty="0" smtClean="0">
                <a:solidFill>
                  <a:schemeClr val="bg1"/>
                </a:solidFill>
              </a:rPr>
              <a:t>body.</a:t>
            </a:r>
          </a:p>
          <a:p>
            <a:r>
              <a:rPr lang="en-US" b="1" i="1" dirty="0" smtClean="0">
                <a:solidFill>
                  <a:schemeClr val="bg1"/>
                </a:solidFill>
              </a:rPr>
              <a:t>Letters </a:t>
            </a:r>
            <a:r>
              <a:rPr lang="en-US" b="1" i="1" dirty="0">
                <a:solidFill>
                  <a:schemeClr val="bg1"/>
                </a:solidFill>
              </a:rPr>
              <a:t>to Strangers </a:t>
            </a:r>
            <a:r>
              <a:rPr lang="en-US" b="1" dirty="0">
                <a:solidFill>
                  <a:schemeClr val="bg1"/>
                </a:solidFill>
              </a:rPr>
              <a:t>is a project to connect people as they give and receive anonymous letters from someone within the Skyline community. Because the content for this piece is generated by the Skyline community, it is open to their engagement and interpretation. </a:t>
            </a:r>
            <a:endParaRPr lang="en-US" b="1" dirty="0" smtClean="0">
              <a:solidFill>
                <a:schemeClr val="bg1"/>
              </a:solidFill>
            </a:endParaRPr>
          </a:p>
          <a:p>
            <a:r>
              <a:rPr lang="en-US" b="1" dirty="0" smtClean="0">
                <a:solidFill>
                  <a:schemeClr val="bg1"/>
                </a:solidFill>
              </a:rPr>
              <a:t>This </a:t>
            </a:r>
            <a:r>
              <a:rPr lang="en-US" b="1" dirty="0">
                <a:solidFill>
                  <a:schemeClr val="bg1"/>
                </a:solidFill>
              </a:rPr>
              <a:t>project is about exchanging genuine, personal messages, and becoming more aware of the existence of individual’s stories we don’t know yet. In a large school where students primarily engage in surface level conversations, </a:t>
            </a:r>
            <a:r>
              <a:rPr lang="en-US" b="1" dirty="0" smtClean="0">
                <a:solidFill>
                  <a:schemeClr val="bg1"/>
                </a:solidFill>
              </a:rPr>
              <a:t>the hope is to </a:t>
            </a:r>
            <a:r>
              <a:rPr lang="en-US" b="1" dirty="0">
                <a:solidFill>
                  <a:schemeClr val="bg1"/>
                </a:solidFill>
              </a:rPr>
              <a:t>spark participant’s curiosity about who inhabitants this space and inspire them to create daily time and for meaningful conversations.</a:t>
            </a:r>
          </a:p>
        </p:txBody>
      </p:sp>
    </p:spTree>
    <p:extLst>
      <p:ext uri="{BB962C8B-B14F-4D97-AF65-F5344CB8AC3E}">
        <p14:creationId xmlns:p14="http://schemas.microsoft.com/office/powerpoint/2010/main" val="243828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315200" cy="1154097"/>
          </a:xfrm>
        </p:spPr>
        <p:txBody>
          <a:bodyPr/>
          <a:lstStyle/>
          <a:p>
            <a:r>
              <a:rPr lang="en-US" dirty="0" smtClean="0"/>
              <a:t>Prompt</a:t>
            </a:r>
            <a:endParaRPr lang="en-US" dirty="0"/>
          </a:p>
        </p:txBody>
      </p:sp>
      <p:sp>
        <p:nvSpPr>
          <p:cNvPr id="3" name="Content Placeholder 2"/>
          <p:cNvSpPr>
            <a:spLocks noGrp="1"/>
          </p:cNvSpPr>
          <p:nvPr>
            <p:ph idx="1"/>
          </p:nvPr>
        </p:nvSpPr>
        <p:spPr>
          <a:xfrm>
            <a:off x="914400" y="1600201"/>
            <a:ext cx="7315200" cy="4709160"/>
          </a:xfrm>
        </p:spPr>
        <p:txBody>
          <a:bodyPr>
            <a:normAutofit/>
          </a:bodyPr>
          <a:lstStyle/>
          <a:p>
            <a:r>
              <a:rPr lang="en-US" b="1" dirty="0">
                <a:solidFill>
                  <a:schemeClr val="bg1"/>
                </a:solidFill>
              </a:rPr>
              <a:t>Share a story or your thoughts about change, migration, and finding your flock. Some topic examples include: a story about a new discovery, place, or experience that changed your perspective, a challenge you overcame or are working through, how others have helped you grow, starting or ending high school, and how you can/art supporting others. </a:t>
            </a:r>
            <a:endParaRPr lang="en-US" b="1" dirty="0" smtClean="0">
              <a:solidFill>
                <a:schemeClr val="bg1"/>
              </a:solidFill>
            </a:endParaRPr>
          </a:p>
          <a:p>
            <a:r>
              <a:rPr lang="en-US" b="1" dirty="0" smtClean="0">
                <a:solidFill>
                  <a:schemeClr val="bg1"/>
                </a:solidFill>
              </a:rPr>
              <a:t>If </a:t>
            </a:r>
            <a:r>
              <a:rPr lang="en-US" b="1" dirty="0">
                <a:solidFill>
                  <a:schemeClr val="bg1"/>
                </a:solidFill>
              </a:rPr>
              <a:t>you have an experience about change that does not directly fit into these example categories, create your own. This can be literal or metaphorical and is open to your interpretation. </a:t>
            </a:r>
            <a:endParaRPr lang="en-US" b="1" dirty="0" smtClean="0">
              <a:solidFill>
                <a:schemeClr val="bg1"/>
              </a:solidFill>
            </a:endParaRPr>
          </a:p>
          <a:p>
            <a:r>
              <a:rPr lang="en-US" b="1" dirty="0" smtClean="0">
                <a:solidFill>
                  <a:schemeClr val="bg1"/>
                </a:solidFill>
              </a:rPr>
              <a:t>While </a:t>
            </a:r>
            <a:r>
              <a:rPr lang="en-US" b="1" dirty="0">
                <a:solidFill>
                  <a:schemeClr val="bg1"/>
                </a:solidFill>
              </a:rPr>
              <a:t>letters will be anonymous, please only share things you feel comfortable having another person read. </a:t>
            </a:r>
          </a:p>
        </p:txBody>
      </p:sp>
    </p:spTree>
    <p:extLst>
      <p:ext uri="{BB962C8B-B14F-4D97-AF65-F5344CB8AC3E}">
        <p14:creationId xmlns:p14="http://schemas.microsoft.com/office/powerpoint/2010/main" val="2684256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15200" cy="1154097"/>
          </a:xfrm>
        </p:spPr>
        <p:txBody>
          <a:bodyPr/>
          <a:lstStyle/>
          <a:p>
            <a:r>
              <a:rPr lang="en-US" dirty="0" smtClean="0"/>
              <a:t>Two letters </a:t>
            </a:r>
            <a:endParaRPr lang="en-US" dirty="0"/>
          </a:p>
        </p:txBody>
      </p:sp>
      <p:sp>
        <p:nvSpPr>
          <p:cNvPr id="3" name="Content Placeholder 2"/>
          <p:cNvSpPr>
            <a:spLocks noGrp="1"/>
          </p:cNvSpPr>
          <p:nvPr>
            <p:ph idx="1"/>
          </p:nvPr>
        </p:nvSpPr>
        <p:spPr>
          <a:xfrm>
            <a:off x="914400" y="1828801"/>
            <a:ext cx="7315200" cy="4480560"/>
          </a:xfrm>
        </p:spPr>
        <p:txBody>
          <a:bodyPr>
            <a:normAutofit/>
          </a:bodyPr>
          <a:lstStyle/>
          <a:p>
            <a:r>
              <a:rPr lang="en-US" sz="2800" b="1" dirty="0" smtClean="0">
                <a:solidFill>
                  <a:schemeClr val="bg1"/>
                </a:solidFill>
              </a:rPr>
              <a:t>Event from past and event that </a:t>
            </a:r>
            <a:r>
              <a:rPr lang="en-US" sz="2800" b="1" smtClean="0">
                <a:solidFill>
                  <a:schemeClr val="bg1"/>
                </a:solidFill>
              </a:rPr>
              <a:t>is happening </a:t>
            </a:r>
            <a:endParaRPr lang="en-US" sz="2800" b="1" smtClean="0">
              <a:solidFill>
                <a:schemeClr val="bg1"/>
              </a:solidFill>
            </a:endParaRPr>
          </a:p>
          <a:p>
            <a:r>
              <a:rPr lang="en-US" sz="2800" b="1" dirty="0" smtClean="0">
                <a:solidFill>
                  <a:schemeClr val="bg1"/>
                </a:solidFill>
              </a:rPr>
              <a:t>Change/migration </a:t>
            </a:r>
            <a:r>
              <a:rPr lang="en-US" sz="2800" b="1" dirty="0" smtClean="0">
                <a:solidFill>
                  <a:schemeClr val="bg1"/>
                </a:solidFill>
              </a:rPr>
              <a:t>that has happened or something that has shaped your identity</a:t>
            </a:r>
          </a:p>
          <a:p>
            <a:r>
              <a:rPr lang="en-US" sz="2800" b="1" dirty="0" smtClean="0">
                <a:solidFill>
                  <a:schemeClr val="bg1"/>
                </a:solidFill>
              </a:rPr>
              <a:t>Current change and what that migration looks like for you know (college, future, etc.). Transitions from high school to college/real world </a:t>
            </a:r>
            <a:endParaRPr lang="en-US" sz="2800" b="1" dirty="0">
              <a:solidFill>
                <a:schemeClr val="bg1"/>
              </a:solidFill>
            </a:endParaRPr>
          </a:p>
        </p:txBody>
      </p:sp>
    </p:spTree>
    <p:extLst>
      <p:ext uri="{BB962C8B-B14F-4D97-AF65-F5344CB8AC3E}">
        <p14:creationId xmlns:p14="http://schemas.microsoft.com/office/powerpoint/2010/main" val="274611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29</TotalTime>
  <Words>324</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Perspective</vt:lpstr>
      <vt:lpstr>Self Storytelling</vt:lpstr>
      <vt:lpstr>Purpose</vt:lpstr>
      <vt:lpstr>Prompt</vt:lpstr>
      <vt:lpstr>Two letters </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Storytelling</dc:title>
  <dc:creator>Windows User</dc:creator>
  <cp:lastModifiedBy>Woldendorp, Kirsten    SHS-Staff</cp:lastModifiedBy>
  <cp:revision>5</cp:revision>
  <dcterms:created xsi:type="dcterms:W3CDTF">2016-01-27T21:02:21Z</dcterms:created>
  <dcterms:modified xsi:type="dcterms:W3CDTF">2016-02-02T20:29:30Z</dcterms:modified>
</cp:coreProperties>
</file>