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60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95F9-9FE6-45C0-A90C-8C566D5789BD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D6B4F8-F0A6-480F-832D-22E9EB5AAD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95F9-9FE6-45C0-A90C-8C566D5789BD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B4F8-F0A6-480F-832D-22E9EB5AAD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7D6B4F8-F0A6-480F-832D-22E9EB5AAD9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95F9-9FE6-45C0-A90C-8C566D5789BD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95F9-9FE6-45C0-A90C-8C566D5789BD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7D6B4F8-F0A6-480F-832D-22E9EB5AAD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95F9-9FE6-45C0-A90C-8C566D5789BD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D6B4F8-F0A6-480F-832D-22E9EB5AAD9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8F695F9-9FE6-45C0-A90C-8C566D5789BD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B4F8-F0A6-480F-832D-22E9EB5AAD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95F9-9FE6-45C0-A90C-8C566D5789BD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7D6B4F8-F0A6-480F-832D-22E9EB5AAD9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95F9-9FE6-45C0-A90C-8C566D5789BD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7D6B4F8-F0A6-480F-832D-22E9EB5AA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95F9-9FE6-45C0-A90C-8C566D5789BD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D6B4F8-F0A6-480F-832D-22E9EB5AA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D6B4F8-F0A6-480F-832D-22E9EB5AAD9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95F9-9FE6-45C0-A90C-8C566D5789BD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7D6B4F8-F0A6-480F-832D-22E9EB5AAD9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8F695F9-9FE6-45C0-A90C-8C566D5789BD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8F695F9-9FE6-45C0-A90C-8C566D5789BD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D6B4F8-F0A6-480F-832D-22E9EB5AAD9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Secret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3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Critically read </a:t>
            </a:r>
            <a:r>
              <a:rPr lang="en-US" sz="3200" i="1" dirty="0" smtClean="0"/>
              <a:t>Protection of Sources</a:t>
            </a:r>
            <a:r>
              <a:rPr lang="en-US" sz="3200" dirty="0" smtClean="0"/>
              <a:t> article</a:t>
            </a:r>
          </a:p>
          <a:p>
            <a:r>
              <a:rPr lang="en-US" sz="3200" dirty="0" smtClean="0"/>
              <a:t>On the last page: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800" dirty="0" smtClean="0"/>
              <a:t>Summarize who can remain secret (what are the qualifications for allowing to remain anonymous)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800" dirty="0" smtClean="0"/>
              <a:t>What is your opinion of secret sources?</a:t>
            </a:r>
          </a:p>
          <a:p>
            <a:r>
              <a:rPr lang="en-US" sz="3200" dirty="0" smtClean="0"/>
              <a:t>Starting Friday:</a:t>
            </a:r>
          </a:p>
          <a:p>
            <a:pPr lvl="1"/>
            <a:r>
              <a:rPr lang="en-US" sz="2800" dirty="0" smtClean="0"/>
              <a:t>Viewing </a:t>
            </a:r>
            <a:r>
              <a:rPr lang="en-US" sz="2800" i="1" dirty="0" smtClean="0"/>
              <a:t>All the President’s Men</a:t>
            </a:r>
          </a:p>
          <a:p>
            <a:pPr lvl="1"/>
            <a:r>
              <a:rPr lang="en-US" sz="2800" dirty="0" smtClean="0"/>
              <a:t>Reflection questions due on turnitin.com.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772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Throat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was the Watergate scandal?</a:t>
            </a:r>
          </a:p>
          <a:p>
            <a:r>
              <a:rPr lang="en-US" dirty="0" smtClean="0"/>
              <a:t>Who was Deep Throat (his role not his identity)</a:t>
            </a:r>
          </a:p>
          <a:p>
            <a:r>
              <a:rPr lang="en-US" dirty="0" smtClean="0"/>
              <a:t>Watergate scandal was revealed in a Washington Post article by Carl Bernstein and Bob Woodward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28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All the President’s Men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Alan J. </a:t>
            </a:r>
            <a:r>
              <a:rPr lang="en-US" dirty="0" err="1" smtClean="0"/>
              <a:t>Pakula’s</a:t>
            </a:r>
            <a:r>
              <a:rPr lang="en-US" dirty="0" smtClean="0"/>
              <a:t> 1976 film about Bernstein and Woodward, and their secret source, Deep Throat</a:t>
            </a:r>
          </a:p>
          <a:p>
            <a:r>
              <a:rPr lang="en-US" dirty="0" smtClean="0"/>
              <a:t>Taken from the book by Bernstein and Woodward</a:t>
            </a:r>
          </a:p>
          <a:p>
            <a:r>
              <a:rPr lang="en-US" dirty="0" smtClean="0"/>
              <a:t>Cast: </a:t>
            </a:r>
          </a:p>
          <a:p>
            <a:pPr lvl="1"/>
            <a:r>
              <a:rPr lang="en-US" dirty="0" smtClean="0"/>
              <a:t>Bernstein: Dustin Hoffman</a:t>
            </a:r>
          </a:p>
          <a:p>
            <a:pPr lvl="1"/>
            <a:r>
              <a:rPr lang="en-US" dirty="0" smtClean="0"/>
              <a:t>Woodward: Robert Redford </a:t>
            </a:r>
          </a:p>
          <a:p>
            <a:pPr lvl="1"/>
            <a:r>
              <a:rPr lang="en-US" dirty="0" smtClean="0"/>
              <a:t>Deep Throat: Hal Holbrook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81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Critically read the </a:t>
            </a:r>
            <a:r>
              <a:rPr lang="en-US" i="1" dirty="0" smtClean="0"/>
              <a:t>Deep Throat’s Legacy to Journalism </a:t>
            </a:r>
            <a:r>
              <a:rPr lang="en-US" dirty="0" smtClean="0"/>
              <a:t>article.</a:t>
            </a:r>
          </a:p>
          <a:p>
            <a:r>
              <a:rPr lang="en-US" dirty="0" smtClean="0"/>
              <a:t>Using the article and the film, answer the following questions: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 journalists need secret sources?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 sources choose to remain anonymous?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Should sources be allowed to remain secret? Explain.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terms of school newspapers, should sources be allowed to remain secret?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34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</TotalTime>
  <Words>195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Georgia</vt:lpstr>
      <vt:lpstr>Wingdings</vt:lpstr>
      <vt:lpstr>Wingdings 2</vt:lpstr>
      <vt:lpstr>Civic</vt:lpstr>
      <vt:lpstr>Secret Sources</vt:lpstr>
      <vt:lpstr>Task Today</vt:lpstr>
      <vt:lpstr>Deep Throat</vt:lpstr>
      <vt:lpstr>All the President’s Men </vt:lpstr>
      <vt:lpstr>Reflection Questions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 Sources</dc:title>
  <dc:creator>Windows User</dc:creator>
  <cp:lastModifiedBy>Woldendorp, Kirsten    SHS-Staff</cp:lastModifiedBy>
  <cp:revision>6</cp:revision>
  <dcterms:created xsi:type="dcterms:W3CDTF">2015-10-22T17:51:25Z</dcterms:created>
  <dcterms:modified xsi:type="dcterms:W3CDTF">2016-12-09T17:55:53Z</dcterms:modified>
</cp:coreProperties>
</file>