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0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0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7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9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95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5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3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1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5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0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7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6D9E7FE-6ECB-46D6-9540-DB6897ABFA48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4702766-261F-4626-AC8E-07EB7A73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85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bean.com/" TargetMode="External"/><Relationship Id="rId2" Type="http://schemas.openxmlformats.org/officeDocument/2006/relationships/hyperlink" Target="https://online-voice-record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ltx.com/index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Podcast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690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Podcast: “a </a:t>
            </a:r>
            <a:r>
              <a:rPr lang="en-US" sz="3200" dirty="0"/>
              <a:t>digital audio file made available on the Internet for downloading to a computer or mobile device, typically available as a series, new installments of which can be received by subscribers </a:t>
            </a:r>
            <a:r>
              <a:rPr lang="en-US" sz="3200" dirty="0" smtClean="0"/>
              <a:t>automatically”.</a:t>
            </a:r>
          </a:p>
          <a:p>
            <a:r>
              <a:rPr lang="en-US" sz="3200" dirty="0" smtClean="0"/>
              <a:t>Source: Google Dictionary </a:t>
            </a:r>
          </a:p>
          <a:p>
            <a:r>
              <a:rPr lang="en-US" sz="3200" dirty="0" smtClean="0"/>
              <a:t>Example: </a:t>
            </a:r>
            <a:r>
              <a:rPr lang="en-US" sz="3200" i="1" dirty="0" smtClean="0"/>
              <a:t>Deadly </a:t>
            </a:r>
            <a:r>
              <a:rPr lang="en-US" sz="3200" i="1" dirty="0" smtClean="0"/>
              <a:t>Manners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6347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22287"/>
            <a:ext cx="11696700" cy="4369013"/>
          </a:xfrm>
        </p:spPr>
        <p:txBody>
          <a:bodyPr>
            <a:noAutofit/>
          </a:bodyPr>
          <a:lstStyle/>
          <a:p>
            <a:r>
              <a:rPr lang="en-US" sz="2800" dirty="0" smtClean="0"/>
              <a:t>Groups of 3-4</a:t>
            </a:r>
          </a:p>
          <a:p>
            <a:r>
              <a:rPr lang="en-US" sz="2800" dirty="0" smtClean="0"/>
              <a:t>Each person in group must have a speaking role</a:t>
            </a:r>
          </a:p>
          <a:p>
            <a:pPr lvl="1"/>
            <a:r>
              <a:rPr lang="en-US" sz="2400" dirty="0" smtClean="0"/>
              <a:t>Could be: characters, short ad break, etc. </a:t>
            </a:r>
          </a:p>
          <a:p>
            <a:r>
              <a:rPr lang="en-US" sz="2800" dirty="0" smtClean="0"/>
              <a:t>Podcast must be fictional</a:t>
            </a:r>
          </a:p>
          <a:p>
            <a:r>
              <a:rPr lang="en-US" sz="2800" dirty="0" smtClean="0"/>
              <a:t>Podcast must be between 5-7 minutes long</a:t>
            </a:r>
          </a:p>
          <a:p>
            <a:r>
              <a:rPr lang="en-US" sz="2800" dirty="0" smtClean="0"/>
              <a:t>ENGAGING and ENTERTAINING!!</a:t>
            </a:r>
          </a:p>
          <a:p>
            <a:r>
              <a:rPr lang="en-US" sz="2800" dirty="0" smtClean="0"/>
              <a:t>Must be done, ready to present by 11/12 at the start of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4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26113"/>
          </a:xfrm>
        </p:spPr>
        <p:txBody>
          <a:bodyPr>
            <a:normAutofit/>
          </a:bodyPr>
          <a:lstStyle/>
          <a:p>
            <a:r>
              <a:rPr lang="en-US" sz="3600" dirty="0"/>
              <a:t>Must have sound effects</a:t>
            </a:r>
          </a:p>
          <a:p>
            <a:r>
              <a:rPr lang="en-US" sz="3600" dirty="0"/>
              <a:t>Must have script with clear plot and dialogue for each character (will turn this in before recording)</a:t>
            </a:r>
          </a:p>
          <a:p>
            <a:r>
              <a:rPr lang="en-US" sz="3600" dirty="0" smtClean="0"/>
              <a:t>Must have one advertisement as part of your podcast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0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Characters and descriptions</a:t>
            </a:r>
          </a:p>
          <a:p>
            <a:r>
              <a:rPr lang="en-US" sz="3600" dirty="0" smtClean="0"/>
              <a:t>Setting description</a:t>
            </a:r>
          </a:p>
          <a:p>
            <a:r>
              <a:rPr lang="en-US" sz="3600" dirty="0" smtClean="0"/>
              <a:t>Dialogue</a:t>
            </a:r>
          </a:p>
          <a:p>
            <a:r>
              <a:rPr lang="en-US" sz="3600" dirty="0" smtClean="0"/>
              <a:t>What sound effects will be used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45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2108200"/>
            <a:ext cx="11988800" cy="452120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We will be watching the film </a:t>
            </a:r>
            <a:r>
              <a:rPr lang="en-US" sz="3200" i="1" dirty="0" smtClean="0"/>
              <a:t>Clue </a:t>
            </a:r>
            <a:r>
              <a:rPr lang="en-US" sz="3200" dirty="0" smtClean="0"/>
              <a:t>because, for this assignment, your podcast must be </a:t>
            </a:r>
            <a:r>
              <a:rPr lang="en-US" sz="3200" b="1" dirty="0" smtClean="0"/>
              <a:t>based on a board game</a:t>
            </a:r>
            <a:endParaRPr lang="en-US" sz="3200" b="1" dirty="0"/>
          </a:p>
          <a:p>
            <a:r>
              <a:rPr lang="en-US" sz="3200" dirty="0"/>
              <a:t>One board game per group only</a:t>
            </a:r>
          </a:p>
          <a:p>
            <a:r>
              <a:rPr lang="en-US" sz="3200" dirty="0"/>
              <a:t>Ideas: Monopoly, Battleship, Risk, Trivial Pursuit, Life, Scrabble, </a:t>
            </a:r>
            <a:r>
              <a:rPr lang="en-US" sz="3200" dirty="0" err="1"/>
              <a:t>CandyLand</a:t>
            </a:r>
            <a:r>
              <a:rPr lang="en-US" sz="3200" dirty="0"/>
              <a:t>, Chutes and Ladders (or Snakes and Ladders), Cranium, Connect Four, Settlers of </a:t>
            </a:r>
            <a:r>
              <a:rPr lang="en-US" sz="3200" dirty="0" err="1"/>
              <a:t>Catan</a:t>
            </a:r>
            <a:r>
              <a:rPr lang="en-US" sz="3200" dirty="0"/>
              <a:t>, Ticket to Ride, Sorry!</a:t>
            </a:r>
          </a:p>
          <a:p>
            <a:pPr lvl="1"/>
            <a:r>
              <a:rPr lang="en-US" sz="2800" dirty="0"/>
              <a:t>You can use others though!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Twist…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 (NOT LIMITED TO JUST THESE)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82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Horror story</a:t>
            </a:r>
          </a:p>
          <a:p>
            <a:r>
              <a:rPr lang="en-US" sz="2400" dirty="0" smtClean="0"/>
              <a:t>Fictional interview</a:t>
            </a:r>
          </a:p>
          <a:p>
            <a:r>
              <a:rPr lang="en-US" sz="2400" dirty="0" smtClean="0"/>
              <a:t>Comedy show</a:t>
            </a:r>
          </a:p>
          <a:p>
            <a:r>
              <a:rPr lang="en-US" sz="2400" dirty="0" smtClean="0"/>
              <a:t>Science Fiction show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*These all lend themselves nicely to being recorded as a podcast or show*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85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record a podcast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324100"/>
            <a:ext cx="11404600" cy="43434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App called Audacity</a:t>
            </a: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://online-voice-recorder.com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to record, </a:t>
            </a:r>
            <a:r>
              <a:rPr lang="en-US" sz="2400" dirty="0"/>
              <a:t>then upload to </a:t>
            </a:r>
            <a:r>
              <a:rPr lang="en-US" sz="2400" dirty="0">
                <a:hlinkClick r:id="rId3"/>
              </a:rPr>
              <a:t>https://www.podbean.com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or put it on the Public Server under Creative Writing and I will upload it for you (please let me know when you have uploaded so I can transfer to my account)</a:t>
            </a:r>
          </a:p>
          <a:p>
            <a:r>
              <a:rPr lang="en-US" sz="2400" dirty="0" smtClean="0"/>
              <a:t>Feel free to use any other apps you like, but make sure you load them to the server so I can listen to them (and grade them!)</a:t>
            </a:r>
          </a:p>
          <a:p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www.celtx.com/index.html</a:t>
            </a:r>
            <a:r>
              <a:rPr lang="en-US" sz="2400" dirty="0" smtClean="0"/>
              <a:t> for screenwriting and recording</a:t>
            </a:r>
          </a:p>
          <a:p>
            <a:r>
              <a:rPr lang="en-US" sz="2400" dirty="0" smtClean="0"/>
              <a:t>Garage Band app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447188"/>
            <a:ext cx="11639550" cy="970450"/>
          </a:xfrm>
        </p:spPr>
        <p:txBody>
          <a:bodyPr/>
          <a:lstStyle/>
          <a:p>
            <a:r>
              <a:rPr lang="en-US" dirty="0" smtClean="0"/>
              <a:t>Podcast Listening Days Individual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2222287"/>
            <a:ext cx="11639550" cy="43309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each podcast we hear (except your own), you will write a brief review</a:t>
            </a:r>
          </a:p>
          <a:p>
            <a:r>
              <a:rPr lang="en-US" sz="2800" dirty="0" smtClean="0"/>
              <a:t>Give the podcast a rating of 1 (not a great podcast) to 5 (amazing podcast)</a:t>
            </a:r>
          </a:p>
          <a:p>
            <a:r>
              <a:rPr lang="en-US" sz="2800" dirty="0" smtClean="0"/>
              <a:t>Then, write a review. Things to include in the review:</a:t>
            </a:r>
          </a:p>
          <a:p>
            <a:pPr lvl="1"/>
            <a:r>
              <a:rPr lang="en-US" sz="2400" dirty="0" smtClean="0"/>
              <a:t>Plot, characters, flow of podcast, sound effects, advertisement</a:t>
            </a:r>
          </a:p>
          <a:p>
            <a:pPr lvl="1"/>
            <a:r>
              <a:rPr lang="en-US" sz="2400" dirty="0" smtClean="0"/>
              <a:t>Be critical but not mean</a:t>
            </a:r>
          </a:p>
          <a:p>
            <a:pPr lvl="1"/>
            <a:r>
              <a:rPr lang="en-US" sz="2400" dirty="0" smtClean="0"/>
              <a:t>Your reviews will be collected and graded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76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417</TotalTime>
  <Words>434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Podcast</vt:lpstr>
      <vt:lpstr>Definition and example</vt:lpstr>
      <vt:lpstr>Requirements</vt:lpstr>
      <vt:lpstr>More requirements</vt:lpstr>
      <vt:lpstr>Script requirements</vt:lpstr>
      <vt:lpstr>A Twist…</vt:lpstr>
      <vt:lpstr>Genres (NOT LIMITED TO JUST THESE) </vt:lpstr>
      <vt:lpstr>How to record a podcast</vt:lpstr>
      <vt:lpstr>Podcast Listening Days Individual Assignment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</dc:title>
  <dc:creator>Woldendorp, Kirsten    SHS-Staff</dc:creator>
  <cp:lastModifiedBy>Woldendorp, Kirsten    SHS-Staff</cp:lastModifiedBy>
  <cp:revision>34</cp:revision>
  <dcterms:created xsi:type="dcterms:W3CDTF">2017-10-18T19:14:05Z</dcterms:created>
  <dcterms:modified xsi:type="dcterms:W3CDTF">2019-10-29T19:51:54Z</dcterms:modified>
</cp:coreProperties>
</file>