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5" r:id="rId11"/>
    <p:sldId id="266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56B24B-AD4E-42CF-8C26-21337030EAD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A65517-FDAF-4DD7-B5D8-C7B766F25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Wednesday 11/22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Minorities Socratic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b="1" dirty="0"/>
              <a:t>is the U.S. saying with its actions and policies towards minorities? </a:t>
            </a:r>
            <a:endParaRPr lang="en-US" b="1" dirty="0" smtClean="0"/>
          </a:p>
          <a:p>
            <a:pPr lvl="1"/>
            <a:r>
              <a:rPr lang="en-US" b="1" dirty="0" smtClean="0"/>
              <a:t>Use evidence, arguments, statistics from the seminar and your prep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Self-Evaluation: use the Socratic seminar rubric to score your content and analysis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Why did you score yourself that way? What were your strengths? Weaknesses?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To what extent do you think you demonstrated your understanding of turn of the century minorities and their role in shaping America?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For our next seminar, how are you going to improve your content and analysis performance?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Reflection must be one page typed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have these groups shaped America between the Civil War and WWI?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had the biggest impact and why?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To what degree did they achieve their goals? (Need evidence)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Do they have a similar/different role in America, today? Explain.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white men the ‘bad guys’?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minorities benefit or suffer from the growth of industry?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localized change enough? “In my community…”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lessons can current America learn from turn of the century America?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be having a Socratic Seminar on November 18</a:t>
            </a:r>
            <a:r>
              <a:rPr lang="en-US" baseline="30000" dirty="0" smtClean="0"/>
              <a:t>th</a:t>
            </a:r>
            <a:r>
              <a:rPr lang="en-US" dirty="0" smtClean="0"/>
              <a:t> as your assessment for the Minorities unit</a:t>
            </a:r>
            <a:r>
              <a:rPr lang="en-US" i="1" dirty="0" smtClean="0"/>
              <a:t>. </a:t>
            </a:r>
          </a:p>
          <a:p>
            <a:r>
              <a:rPr lang="en-US" b="1" i="1" u="sng" dirty="0" smtClean="0"/>
              <a:t>You will be creating the potential questions.</a:t>
            </a:r>
          </a:p>
          <a:p>
            <a:r>
              <a:rPr lang="en-US" dirty="0" smtClean="0"/>
              <a:t>Go to google form link on my website (today’s blog post) and list at least two potential Socratic seminar discussion questions (put your name too)</a:t>
            </a:r>
          </a:p>
          <a:p>
            <a:pPr lvl="1"/>
            <a:r>
              <a:rPr lang="en-US" dirty="0" smtClean="0"/>
              <a:t>Will be earning a 10 point participation score </a:t>
            </a:r>
          </a:p>
          <a:p>
            <a:pPr lvl="1"/>
            <a:r>
              <a:rPr lang="en-US" dirty="0" smtClean="0"/>
              <a:t>Due by Monday, November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://docs.google.com/spreadsheets/d/1O53h1_28ls66DoDI1OKHTkj6P-VB1yFlFlEO4SQmDfU/edit?usp=sharing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5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Did the change come from a shift in power or from the minority groups forcing their way into power?</a:t>
            </a:r>
          </a:p>
          <a:p>
            <a:pPr lvl="2"/>
            <a:r>
              <a:rPr lang="en-US" sz="3200" dirty="0" smtClean="0"/>
              <a:t>Top down or bottom up?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89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understand the minority experience </a:t>
            </a:r>
          </a:p>
          <a:p>
            <a:r>
              <a:rPr lang="en-US" dirty="0" smtClean="0"/>
              <a:t>To determine the role or impact of minority groups on American culture from the Civil War to WWI</a:t>
            </a:r>
          </a:p>
          <a:p>
            <a:r>
              <a:rPr lang="en-US" dirty="0" smtClean="0"/>
              <a:t>Minority groups:</a:t>
            </a:r>
          </a:p>
          <a:p>
            <a:pPr lvl="1"/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Black Americans</a:t>
            </a:r>
          </a:p>
          <a:p>
            <a:pPr lvl="1"/>
            <a:r>
              <a:rPr lang="en-US" dirty="0" smtClean="0"/>
              <a:t>Immigrants</a:t>
            </a:r>
          </a:p>
          <a:p>
            <a:pPr lvl="1"/>
            <a:r>
              <a:rPr lang="en-US" dirty="0" smtClean="0"/>
              <a:t>Muckrakers </a:t>
            </a:r>
          </a:p>
          <a:p>
            <a:pPr lvl="1"/>
            <a:r>
              <a:rPr lang="en-US" dirty="0" smtClean="0"/>
              <a:t>Industrialists (not a minority, but group that impacted minorities greatly)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Use prior knowledge, literature, film, and historical information to discuss the role of minority groups in America</a:t>
            </a:r>
          </a:p>
          <a:p>
            <a:r>
              <a:rPr lang="en-US" sz="3200" dirty="0" smtClean="0"/>
              <a:t>Prep work</a:t>
            </a:r>
          </a:p>
          <a:p>
            <a:pPr lvl="1"/>
            <a:r>
              <a:rPr lang="en-US" sz="2800" dirty="0" smtClean="0"/>
              <a:t>Creating seminar questions</a:t>
            </a:r>
          </a:p>
          <a:p>
            <a:pPr lvl="1"/>
            <a:r>
              <a:rPr lang="en-US" sz="2800" dirty="0" smtClean="0"/>
              <a:t>Fully answering questions</a:t>
            </a:r>
          </a:p>
          <a:p>
            <a:pPr lvl="1"/>
            <a:r>
              <a:rPr lang="en-US" sz="2800" dirty="0" smtClean="0"/>
              <a:t>Support with evidence, quotes, data, etc. </a:t>
            </a:r>
          </a:p>
          <a:p>
            <a:pPr lvl="1"/>
            <a:r>
              <a:rPr lang="en-US" sz="2800" dirty="0" smtClean="0"/>
              <a:t>Due before start of Socratic Seminar (stamp before)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06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Complete prep work</a:t>
            </a:r>
          </a:p>
          <a:p>
            <a:r>
              <a:rPr lang="en-US" sz="3600" dirty="0" smtClean="0"/>
              <a:t>Whole group participation</a:t>
            </a:r>
          </a:p>
          <a:p>
            <a:pPr lvl="1"/>
            <a:r>
              <a:rPr lang="en-US" sz="3200" dirty="0" smtClean="0"/>
              <a:t>No individual dominating discussion</a:t>
            </a:r>
          </a:p>
          <a:p>
            <a:pPr lvl="1"/>
            <a:r>
              <a:rPr lang="en-US" sz="3200" dirty="0" smtClean="0"/>
              <a:t>Include all members of the group</a:t>
            </a:r>
          </a:p>
          <a:p>
            <a:r>
              <a:rPr lang="en-US" sz="3600" dirty="0" smtClean="0"/>
              <a:t>Be specific with evidence</a:t>
            </a:r>
          </a:p>
          <a:p>
            <a:r>
              <a:rPr lang="en-US" sz="3600" dirty="0" smtClean="0"/>
              <a:t>Participate in an online discussion </a:t>
            </a:r>
          </a:p>
        </p:txBody>
      </p:sp>
    </p:spTree>
    <p:extLst>
      <p:ext uri="{BB962C8B-B14F-4D97-AF65-F5344CB8AC3E}">
        <p14:creationId xmlns:p14="http://schemas.microsoft.com/office/powerpoint/2010/main" val="27747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Score 1-10 based on categories:</a:t>
            </a:r>
          </a:p>
          <a:p>
            <a:pPr lvl="1"/>
            <a:r>
              <a:rPr lang="en-US" sz="2800" dirty="0" smtClean="0"/>
              <a:t>Content</a:t>
            </a:r>
          </a:p>
          <a:p>
            <a:pPr lvl="1"/>
            <a:r>
              <a:rPr lang="en-US" sz="2800" dirty="0" smtClean="0"/>
              <a:t>Analysis</a:t>
            </a:r>
          </a:p>
          <a:p>
            <a:pPr lvl="1"/>
            <a:r>
              <a:rPr lang="en-US" sz="2800" dirty="0" smtClean="0"/>
              <a:t>Discussion </a:t>
            </a:r>
          </a:p>
          <a:p>
            <a:r>
              <a:rPr lang="en-US" sz="3300" dirty="0" smtClean="0"/>
              <a:t>Rubric is on Woldy’s website (under today’s blog post and Forms and Docs)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6644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Half in the inner circle, half outside</a:t>
            </a:r>
          </a:p>
          <a:p>
            <a:r>
              <a:rPr lang="en-US" dirty="0" smtClean="0"/>
              <a:t>Outsiders: you will be participating in an online discussion on turnitin.com</a:t>
            </a:r>
          </a:p>
          <a:p>
            <a:r>
              <a:rPr lang="en-US" dirty="0" smtClean="0"/>
              <a:t>There is a reflection portion after the seminar, that I will give you 10 minutes to work on today</a:t>
            </a:r>
          </a:p>
          <a:p>
            <a:pPr lvl="1"/>
            <a:r>
              <a:rPr lang="en-US" dirty="0" smtClean="0"/>
              <a:t>Due date: Wednesday 11/22 (must be hard copy please)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 Prep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role has media played in progressing and encouraging minority groups in our history?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the single greatest impact a minority or minority group has brought to the United States?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and why did industrialists help the minority groups</a:t>
            </a:r>
            <a:r>
              <a:rPr lang="en-US" sz="2800" dirty="0"/>
              <a:t>? How did the minorities benefit or suffer from the growth of industry?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To what extent does the government have a responsibility to protect the rights of minorities? Do they even have a responsibility to protect minorities? Explain.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To </a:t>
            </a:r>
            <a:r>
              <a:rPr lang="en-US" sz="2800" dirty="0" smtClean="0"/>
              <a:t>what extent have minorities achieved rights in America?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minority group was most successful in achieving their goals or purpose?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76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minority group do you think had the biggest impact on American culture,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</a:t>
            </a:r>
            <a:r>
              <a:rPr lang="en-US" i="1" dirty="0" smtClean="0"/>
              <a:t>The Yellow Wallpaper</a:t>
            </a:r>
            <a:r>
              <a:rPr lang="en-US" dirty="0" smtClean="0"/>
              <a:t> and </a:t>
            </a:r>
            <a:r>
              <a:rPr lang="en-US" i="1" dirty="0" smtClean="0"/>
              <a:t>The Story of an Hour</a:t>
            </a:r>
            <a:r>
              <a:rPr lang="en-US" dirty="0" smtClean="0"/>
              <a:t> capture the struggle of women at the turn of the century?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Harlem Renaissance empower African Americans?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was the highest potential for an immigrant? What would you see as the greatest risk of immigrating? Was immigrating worth it? Explain.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think the groups should have banded together to fight the oppression, or was it better to work as individual groups? Explain.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481</TotalTime>
  <Words>692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Georgia</vt:lpstr>
      <vt:lpstr>Wingdings</vt:lpstr>
      <vt:lpstr>Wingdings 2</vt:lpstr>
      <vt:lpstr>Civic</vt:lpstr>
      <vt:lpstr>Minorities Socratic Seminar</vt:lpstr>
      <vt:lpstr>Essential Question</vt:lpstr>
      <vt:lpstr>Objective</vt:lpstr>
      <vt:lpstr>Task</vt:lpstr>
      <vt:lpstr>Expectations </vt:lpstr>
      <vt:lpstr>Evaluation</vt:lpstr>
      <vt:lpstr>Groups</vt:lpstr>
      <vt:lpstr>Seminar Prep Questions</vt:lpstr>
      <vt:lpstr>Online Discussion Questions</vt:lpstr>
      <vt:lpstr>Reflection</vt:lpstr>
      <vt:lpstr>Questions</vt:lpstr>
      <vt:lpstr>Socratic Seminar 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Minorities Socratic Seminar</dc:title>
  <dc:creator>woldendorpk</dc:creator>
  <cp:lastModifiedBy>Woldendorp, Kirsten    SHS-Staff</cp:lastModifiedBy>
  <cp:revision>43</cp:revision>
  <dcterms:created xsi:type="dcterms:W3CDTF">2012-11-07T16:51:28Z</dcterms:created>
  <dcterms:modified xsi:type="dcterms:W3CDTF">2017-11-13T20:22:35Z</dcterms:modified>
</cp:coreProperties>
</file>