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Journalism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assignments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Will go in the Culminating Category for the class</a:t>
            </a:r>
          </a:p>
          <a:p>
            <a:r>
              <a:rPr lang="en-US" sz="4000" dirty="0" smtClean="0"/>
              <a:t>Worth 40 points</a:t>
            </a:r>
          </a:p>
          <a:p>
            <a:r>
              <a:rPr lang="en-US" sz="4000" dirty="0" smtClean="0"/>
              <a:t>Rubric</a:t>
            </a:r>
          </a:p>
          <a:p>
            <a:r>
              <a:rPr lang="en-US" sz="4000" dirty="0" smtClean="0"/>
              <a:t>Focus: impact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6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0268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will research a journalist that has had a major impact on the journalism field (one journalist-one student, no repeats)</a:t>
            </a:r>
          </a:p>
          <a:p>
            <a:r>
              <a:rPr lang="en-US" sz="2800" dirty="0" smtClean="0"/>
              <a:t>You will write an impact 1200-1400 word essay highlighting their:</a:t>
            </a:r>
          </a:p>
          <a:p>
            <a:pPr lvl="1"/>
            <a:r>
              <a:rPr lang="en-US" sz="2400" dirty="0" smtClean="0"/>
              <a:t>Journalistic career (how they got their start, where they worked, etc.)</a:t>
            </a:r>
          </a:p>
          <a:p>
            <a:pPr lvl="1"/>
            <a:r>
              <a:rPr lang="en-US" sz="2400" dirty="0" smtClean="0"/>
              <a:t>Career highlights (major stories they wrote, shows they were on, etc.)</a:t>
            </a:r>
          </a:p>
          <a:p>
            <a:pPr lvl="1"/>
            <a:r>
              <a:rPr lang="en-US" sz="2400" dirty="0" smtClean="0"/>
              <a:t>Impact on society or field of journalism</a:t>
            </a:r>
            <a:endParaRPr lang="en-US" sz="2400" dirty="0" smtClean="0"/>
          </a:p>
          <a:p>
            <a:r>
              <a:rPr lang="en-US" sz="2800" dirty="0" smtClean="0"/>
              <a:t>What did they do? Write? Investigate? Expose? that impacted the world of journalism and the world in general?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87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180496"/>
            <a:ext cx="11696700" cy="4347304"/>
          </a:xfrm>
        </p:spPr>
        <p:txBody>
          <a:bodyPr>
            <a:noAutofit/>
          </a:bodyPr>
          <a:lstStyle/>
          <a:p>
            <a:r>
              <a:rPr lang="en-US" sz="4400" dirty="0" smtClean="0"/>
              <a:t>Outline due </a:t>
            </a:r>
            <a:r>
              <a:rPr lang="en-US" sz="4400" dirty="0" smtClean="0"/>
              <a:t>Tuesday 3/17 (10pm, turnitin.com)</a:t>
            </a:r>
            <a:endParaRPr lang="en-US" sz="4400" dirty="0" smtClean="0"/>
          </a:p>
          <a:p>
            <a:r>
              <a:rPr lang="en-US" sz="4400" dirty="0" smtClean="0"/>
              <a:t>Rough draft due Friday </a:t>
            </a:r>
            <a:r>
              <a:rPr lang="en-US" sz="4400" dirty="0" smtClean="0"/>
              <a:t>3/20 (10pm turnitin.com, hard copy Monday 3/23)</a:t>
            </a:r>
            <a:endParaRPr lang="en-US" sz="4400" dirty="0" smtClean="0"/>
          </a:p>
          <a:p>
            <a:r>
              <a:rPr lang="en-US" sz="4400" dirty="0" smtClean="0"/>
              <a:t>Peer edit Monday </a:t>
            </a:r>
            <a:r>
              <a:rPr lang="en-US" sz="4400" dirty="0" smtClean="0"/>
              <a:t>3/23</a:t>
            </a:r>
            <a:endParaRPr lang="en-US" sz="4400" dirty="0" smtClean="0"/>
          </a:p>
          <a:p>
            <a:r>
              <a:rPr lang="en-US" sz="4400" dirty="0" smtClean="0"/>
              <a:t>Final essay due between Monday </a:t>
            </a:r>
            <a:r>
              <a:rPr lang="en-US" sz="4400" dirty="0" smtClean="0"/>
              <a:t>3/23 </a:t>
            </a:r>
            <a:r>
              <a:rPr lang="en-US" sz="4400" dirty="0" smtClean="0"/>
              <a:t>and </a:t>
            </a:r>
            <a:r>
              <a:rPr lang="en-US" sz="4400" dirty="0" smtClean="0"/>
              <a:t>Wednesday 3/25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150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808258"/>
              </p:ext>
            </p:extLst>
          </p:nvPr>
        </p:nvGraphicFramePr>
        <p:xfrm>
          <a:off x="2" y="502509"/>
          <a:ext cx="12191997" cy="61104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4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9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9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9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9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2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   Exceeds Standard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4.25   Meets Standard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3.5 Approaches Standard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 or Below-  Below Standard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7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Thesis 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/15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Focused and clear thesis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Comparative argument has depth and complexity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Thesis well-proven in paper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Clear thesis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Comparative argument is present, but lacks depth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Thesis adequately proven in paper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Thesis present, but lack clarity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Attempts to make a comparative argument 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Attempts to prove thesis in paper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Thesis undeveloped or unclear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Lacks a comparative argument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Thesis not proven in paper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60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Evidence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/30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Choice of specific evidence (quotes) is exceptional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Includes appropriate context for evidence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Evidence for both aspects of comparison is well developed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Evidence clearly supports analysis and thesis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Choice of specific evidence (quotes) is adequate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Context is present but at times inconsistent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Evidence for both aspects of comparison is developed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Evidence is connected to analysis and thesis, but connections could be more developed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Choice of evidence lacks specificity; uses too much summary; at times inaccurate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Attempts to use context , but often too much or too little used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Evidence not evenly developed for both comparative aspects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Evidence at times seems disconnected from analysis and thesis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Lacks evidence; mostly inaccurate evidence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Evidence vague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Evidence is off topic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Analysis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/30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Analysis has depth and  accuracy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Analysis is clearly connected to comparative argument at all times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Analysis is used to clearly connect evidence to thesis argument 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Analysis is accurate, but lacks depth at times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Analysis is connected to comparative argument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Analysis generally connected to evidence presented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Analysis at times undeveloped; inaccurate or unclear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Analysis present, but at times not clearly focused on comparative argument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Analysis and evidence lack a clear connection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Analysis undeveloped and/or unclear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Analysis does not support comparative thesis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Does not make connections between analysis and evidence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84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Style/ Organization/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Conventions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</a:rPr>
                        <a:t>/15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Words convey message clearly</a:t>
                      </a:r>
                      <a:endParaRPr lang="en-US" sz="1050">
                        <a:effectLst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and precisely; strong word choice  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Sentences are well built with strong /varied structure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Paragraphing highly fluent &amp; reinforces the organizational structure	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Use of creative/appropriate transitions between thoughts, sentences &amp; ¶s; fluent 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Accurate spelling, grammar, and punctuation		</a:t>
                      </a:r>
                      <a:endParaRPr lang="en-US" sz="1050">
                        <a:effectLst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Words convey message clearly; adequate word choice	 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Sentences are adequate with some varied structure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Paragraphing generally fluent &amp; reinforces the organizational structure 	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>
                          <a:effectLst/>
                        </a:rPr>
                        <a:t>    Use of appropriate transitions between thoughts, sentences &amp; ¶s; some fluency issues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Accurate spelling, grammar; some punctuation errors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Message at times unclear because of word choice; simplistic/informal word choice	 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Sentences are at times awkward; some run-ons or fragments	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Paragraphing unclear at times &amp; impedes the organizational structure 	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Use of choppy transitions between thoughts, sentences &amp; ¶s; essay lacks fluency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Some spelling, grammar and punctuation errors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Word choice impedes readability; word choice is weak	 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Sentences are awkward; many run-ons or fragments	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Paragraphing unclear or missing &amp; no clear organizational structure 	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114300" algn="l"/>
                          <a:tab pos="342900" algn="l"/>
                        </a:tabLst>
                      </a:pPr>
                      <a:r>
                        <a:rPr lang="en-US" sz="1000" dirty="0">
                          <a:effectLst/>
                        </a:rPr>
                        <a:t>    No clear transitions between thoughts, sentences &amp; ¶s; essay is disjointed and choppy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Many spelling, grammar and punctuation errors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8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MLA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/10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Accurate MLA citations used at all times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Accurate MLA Works Cited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Accurate MLA paper format</a:t>
                      </a:r>
                      <a:endParaRPr lang="en-US" sz="1050">
                        <a:solidFill>
                          <a:srgbClr val="000000"/>
                        </a:solidFill>
                        <a:effectLst/>
                        <a:latin typeface="Serifa Std 45 Light"/>
                        <a:ea typeface="Times New Roman" panose="02020603050405020304" pitchFamily="18" charset="0"/>
                        <a:cs typeface="Serifa Std 45 Light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Few errors in formatting of MLA citations; always present when needed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Few errors in MLA Works Cited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Few errors in MLA paper format</a:t>
                      </a:r>
                      <a:endParaRPr lang="en-US" sz="1050">
                        <a:solidFill>
                          <a:srgbClr val="000000"/>
                        </a:solidFill>
                        <a:effectLst/>
                        <a:latin typeface="Serifa Std 45 Light"/>
                        <a:ea typeface="Times New Roman" panose="02020603050405020304" pitchFamily="18" charset="0"/>
                        <a:cs typeface="Serifa Std 45 Light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Several errors in formatting of MLA citations; some needed citations missing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Several errors in MLA Works Cited</a:t>
                      </a:r>
                      <a:endParaRPr lang="en-US" sz="105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>
                          <a:effectLst/>
                        </a:rPr>
                        <a:t>Several errors in MLA paper format</a:t>
                      </a:r>
                      <a:endParaRPr lang="en-US" sz="1050">
                        <a:solidFill>
                          <a:srgbClr val="000000"/>
                        </a:solidFill>
                        <a:effectLst/>
                        <a:latin typeface="Serifa Std 45 Light"/>
                        <a:ea typeface="Times New Roman" panose="02020603050405020304" pitchFamily="18" charset="0"/>
                        <a:cs typeface="Serifa Std 45 Light"/>
                      </a:endParaRPr>
                    </a:p>
                  </a:txBody>
                  <a:tcPr marL="35470" marR="3547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Many errors in formatting of MLA citations; many needed citations missing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Many errors in MLA Works Cited</a:t>
                      </a:r>
                      <a:endParaRPr lang="en-US" sz="105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effectLst/>
                        </a:rPr>
                        <a:t>Many errors in MLA paper format</a:t>
                      </a:r>
                      <a:endParaRPr lang="en-US" sz="1050" dirty="0">
                        <a:solidFill>
                          <a:srgbClr val="000000"/>
                        </a:solidFill>
                        <a:effectLst/>
                        <a:latin typeface="Serifa Std 45 Light"/>
                        <a:ea typeface="Times New Roman" panose="02020603050405020304" pitchFamily="18" charset="0"/>
                        <a:cs typeface="Serifa Std 45 Light"/>
                      </a:endParaRPr>
                    </a:p>
                  </a:txBody>
                  <a:tcPr marL="35470" marR="3547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797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085975"/>
            <a:ext cx="5422390" cy="4505325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Hayeon: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Blake: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Nicole: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Makenna: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Elizabeth: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Lilia: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Abby: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Muhammad: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Aleks</a:t>
            </a:r>
            <a:r>
              <a:rPr lang="en-US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Jesse: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Drew: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Alyssa: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Ariana: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Cole F: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Cole G: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Andrew: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88417" y="2085975"/>
            <a:ext cx="5422392" cy="4505325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Julia: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Halle: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Charlotte: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Nancy: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Katy: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Emma: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Aaryea: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Jack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Madison: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Josh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Sabrina: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Dian: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Markus: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Keenan: 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Kate:</a:t>
            </a:r>
          </a:p>
          <a:p>
            <a:pPr marL="342900" indent="-342900">
              <a:buFont typeface="+mj-lt"/>
              <a:buAutoNum type="arabicPeriod" startAt="17"/>
            </a:pPr>
            <a:r>
              <a:rPr lang="en-US" dirty="0" smtClean="0"/>
              <a:t>Ricky: </a:t>
            </a:r>
          </a:p>
        </p:txBody>
      </p:sp>
    </p:spTree>
    <p:extLst>
      <p:ext uri="{BB962C8B-B14F-4D97-AF65-F5344CB8AC3E}">
        <p14:creationId xmlns:p14="http://schemas.microsoft.com/office/powerpoint/2010/main" val="102382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4420447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Tommy: Hunter S. Thompson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Brandon: Bob Woodward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Hannah: Edward R. Murrow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Kai: Robin Roberts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Nolan: Joseph Pulitzer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Randy: Louis Theroux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Janina: Oprah Winfrey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Jovana</a:t>
            </a:r>
            <a:r>
              <a:rPr lang="en-US" dirty="0" smtClean="0"/>
              <a:t>: Ida B. Wells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Morgan: </a:t>
            </a:r>
            <a:r>
              <a:rPr lang="en-US" dirty="0" err="1" smtClean="0"/>
              <a:t>Megyn</a:t>
            </a:r>
            <a:r>
              <a:rPr lang="en-US" dirty="0" smtClean="0"/>
              <a:t> Kelly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Anna: Nellie Bly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Ryan: Walter Cronkite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Diego:  Vicky Davila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1933575"/>
            <a:ext cx="5422392" cy="4714875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 startAt="12"/>
            </a:pPr>
            <a:r>
              <a:rPr lang="en-US" dirty="0" smtClean="0"/>
              <a:t>Mandy</a:t>
            </a:r>
            <a:r>
              <a:rPr lang="en-US" dirty="0"/>
              <a:t>: Diane Sawyer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en-US" dirty="0"/>
              <a:t>Logan: Marguerite Higgins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en-US" dirty="0"/>
              <a:t>Nicki: Leslie </a:t>
            </a:r>
            <a:r>
              <a:rPr lang="en-US" dirty="0" err="1"/>
              <a:t>Visser</a:t>
            </a:r>
            <a:endParaRPr lang="en-US" dirty="0"/>
          </a:p>
          <a:p>
            <a:pPr marL="342900" indent="-342900">
              <a:buFont typeface="+mj-lt"/>
              <a:buAutoNum type="arabicPeriod" startAt="12"/>
            </a:pPr>
            <a:r>
              <a:rPr lang="en-US" dirty="0"/>
              <a:t>Cole: Claire </a:t>
            </a:r>
            <a:r>
              <a:rPr lang="en-US" dirty="0" err="1"/>
              <a:t>Hollingworth</a:t>
            </a:r>
            <a:endParaRPr lang="en-US" dirty="0"/>
          </a:p>
          <a:p>
            <a:pPr marL="342900" indent="-342900">
              <a:buFont typeface="+mj-lt"/>
              <a:buAutoNum type="arabicPeriod" startAt="12"/>
            </a:pPr>
            <a:r>
              <a:rPr lang="en-US" dirty="0"/>
              <a:t>Nadia: Katherine </a:t>
            </a:r>
            <a:r>
              <a:rPr lang="en-US" dirty="0" smtClean="0"/>
              <a:t>Graham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en-US" dirty="0" smtClean="0"/>
              <a:t>Erin: Glenn Greenwald 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en-US" dirty="0" smtClean="0"/>
              <a:t>McKenna: Robert Abbott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en-US" dirty="0" smtClean="0"/>
              <a:t>Matthew: Bill O’Reilly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en-US" dirty="0" smtClean="0"/>
              <a:t>Brooke:  Frances Fitzgerald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en-US" dirty="0" smtClean="0"/>
              <a:t>Nate: Dickey </a:t>
            </a:r>
            <a:r>
              <a:rPr lang="en-US" dirty="0" err="1" smtClean="0"/>
              <a:t>Chapelle</a:t>
            </a: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en-US" dirty="0" err="1" smtClean="0"/>
              <a:t>Hayeon</a:t>
            </a:r>
            <a:r>
              <a:rPr lang="en-US" dirty="0" smtClean="0"/>
              <a:t>: Ruth Gruber 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en-US" dirty="0" smtClean="0"/>
              <a:t>Jaylah: Margaret Bourke-White</a:t>
            </a:r>
          </a:p>
          <a:p>
            <a:pPr marL="342900" indent="-342900">
              <a:buFont typeface="+mj-lt"/>
              <a:buAutoNum type="arabicPeriod" startAt="12"/>
            </a:pPr>
            <a:r>
              <a:rPr lang="en-US" dirty="0" smtClean="0"/>
              <a:t>Shyam: </a:t>
            </a:r>
            <a:r>
              <a:rPr lang="en-US" dirty="0"/>
              <a:t> Adrien </a:t>
            </a:r>
            <a:r>
              <a:rPr lang="en-US" smtClean="0"/>
              <a:t>Wojnarowski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205</TotalTime>
  <Words>771</Words>
  <Application>Microsoft Office PowerPoint</Application>
  <PresentationFormat>Widescreen</PresentationFormat>
  <Paragraphs>176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Gill Sans MT</vt:lpstr>
      <vt:lpstr>Serifa Std 45 Light</vt:lpstr>
      <vt:lpstr>Symbol</vt:lpstr>
      <vt:lpstr>Times New Roman</vt:lpstr>
      <vt:lpstr>Wingdings 2</vt:lpstr>
      <vt:lpstr>Dividend</vt:lpstr>
      <vt:lpstr>Journalism essay</vt:lpstr>
      <vt:lpstr>This assignments </vt:lpstr>
      <vt:lpstr>The assignment </vt:lpstr>
      <vt:lpstr>Dates</vt:lpstr>
      <vt:lpstr>PowerPoint Presentation</vt:lpstr>
      <vt:lpstr>Topics</vt:lpstr>
      <vt:lpstr>Topics 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Journalism essay</dc:title>
  <dc:creator>Woldendorp, Kirsten    SHS-Staff</dc:creator>
  <cp:lastModifiedBy>Woldendorp, Kirsten    SHS-Staff</cp:lastModifiedBy>
  <cp:revision>31</cp:revision>
  <dcterms:created xsi:type="dcterms:W3CDTF">2017-03-21T15:14:12Z</dcterms:created>
  <dcterms:modified xsi:type="dcterms:W3CDTF">2020-03-03T21:44:08Z</dcterms:modified>
</cp:coreProperties>
</file>