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4" r:id="rId3"/>
    <p:sldId id="279" r:id="rId4"/>
    <p:sldId id="275" r:id="rId5"/>
    <p:sldId id="280" r:id="rId6"/>
    <p:sldId id="278" r:id="rId7"/>
    <p:sldId id="276" r:id="rId8"/>
    <p:sldId id="270" r:id="rId9"/>
    <p:sldId id="258" r:id="rId10"/>
    <p:sldId id="271" r:id="rId11"/>
    <p:sldId id="272" r:id="rId12"/>
    <p:sldId id="274" r:id="rId13"/>
    <p:sldId id="273" r:id="rId14"/>
    <p:sldId id="260" r:id="rId15"/>
    <p:sldId id="257" r:id="rId16"/>
    <p:sldId id="259" r:id="rId17"/>
    <p:sldId id="261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94E6-807E-4A1C-AB4F-3799D5EA592F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E1A5E-C8A4-457A-849C-9323EDBBB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4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7C12B-74CC-40EC-948C-F1D5FA6A99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8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E910CD1-AED9-4FC5-A70D-2F11D3D1540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669500-7E0B-4285-B34E-F2730AD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CD1-AED9-4FC5-A70D-2F11D3D1540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9500-7E0B-4285-B34E-F2730AD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CD1-AED9-4FC5-A70D-2F11D3D1540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9500-7E0B-4285-B34E-F2730AD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CD1-AED9-4FC5-A70D-2F11D3D1540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9500-7E0B-4285-B34E-F2730AD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CD1-AED9-4FC5-A70D-2F11D3D1540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9500-7E0B-4285-B34E-F2730AD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CD1-AED9-4FC5-A70D-2F11D3D1540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9500-7E0B-4285-B34E-F2730AD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910CD1-AED9-4FC5-A70D-2F11D3D1540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669500-7E0B-4285-B34E-F2730ADD95B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E910CD1-AED9-4FC5-A70D-2F11D3D1540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1669500-7E0B-4285-B34E-F2730AD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CD1-AED9-4FC5-A70D-2F11D3D1540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9500-7E0B-4285-B34E-F2730AD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CD1-AED9-4FC5-A70D-2F11D3D1540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9500-7E0B-4285-B34E-F2730AD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CD1-AED9-4FC5-A70D-2F11D3D1540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9500-7E0B-4285-B34E-F2730AD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910CD1-AED9-4FC5-A70D-2F11D3D1540A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1669500-7E0B-4285-B34E-F2730ADD95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Journalism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Cossano</a:t>
            </a:r>
            <a:r>
              <a:rPr lang="en-US" dirty="0" smtClean="0"/>
              <a:t> (aka </a:t>
            </a:r>
            <a:r>
              <a:rPr lang="en-US" dirty="0" err="1" smtClean="0"/>
              <a:t>Woldy</a:t>
            </a:r>
            <a:r>
              <a:rPr lang="en-US" dirty="0" smtClean="0"/>
              <a:t> or Ms. Woldendorp)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Editors-in-Chief</a:t>
            </a:r>
            <a:r>
              <a:rPr lang="en-US" dirty="0"/>
              <a:t>: </a:t>
            </a:r>
            <a:r>
              <a:rPr lang="en-US" dirty="0" smtClean="0"/>
              <a:t>manage the overall paper and create the cover. Submit the final paper and are the final eyes on the PDF’s before submittal </a:t>
            </a:r>
          </a:p>
          <a:p>
            <a:r>
              <a:rPr lang="en-US" dirty="0" smtClean="0"/>
              <a:t>News </a:t>
            </a:r>
            <a:r>
              <a:rPr lang="en-US" dirty="0"/>
              <a:t>Editor: </a:t>
            </a:r>
            <a:endParaRPr lang="en-US" dirty="0" smtClean="0"/>
          </a:p>
          <a:p>
            <a:r>
              <a:rPr lang="en-US" smtClean="0"/>
              <a:t>Opinion Editor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Features </a:t>
            </a:r>
            <a:r>
              <a:rPr lang="en-US" dirty="0"/>
              <a:t>Editor: </a:t>
            </a:r>
            <a:endParaRPr lang="en-US" dirty="0" smtClean="0"/>
          </a:p>
          <a:p>
            <a:r>
              <a:rPr lang="en-US" dirty="0" smtClean="0"/>
              <a:t>Sports </a:t>
            </a:r>
            <a:r>
              <a:rPr lang="en-US" dirty="0"/>
              <a:t>Editor: </a:t>
            </a:r>
            <a:endParaRPr lang="en-US" dirty="0" smtClean="0"/>
          </a:p>
          <a:p>
            <a:r>
              <a:rPr lang="en-US" dirty="0" smtClean="0"/>
              <a:t>Entertainment </a:t>
            </a:r>
            <a:r>
              <a:rPr lang="en-US" dirty="0"/>
              <a:t>Editor: </a:t>
            </a:r>
            <a:endParaRPr lang="en-US" dirty="0" smtClean="0"/>
          </a:p>
          <a:p>
            <a:r>
              <a:rPr lang="en-US" dirty="0" smtClean="0"/>
              <a:t>InDesign </a:t>
            </a:r>
            <a:r>
              <a:rPr lang="en-US" dirty="0"/>
              <a:t>Editor: </a:t>
            </a:r>
            <a:r>
              <a:rPr lang="en-US" dirty="0" smtClean="0"/>
              <a:t>manage InDesign help and revisions. Final eyes on InDesign before Editor-in-Chief reviews.</a:t>
            </a:r>
          </a:p>
          <a:p>
            <a:r>
              <a:rPr lang="en-US" dirty="0" smtClean="0"/>
              <a:t>Webmaster: manage </a:t>
            </a:r>
            <a:r>
              <a:rPr lang="en-US" i="1" dirty="0" smtClean="0"/>
              <a:t>The Forum’s</a:t>
            </a:r>
            <a:r>
              <a:rPr lang="en-US" dirty="0" smtClean="0"/>
              <a:t> new website. Upload articles and maintain pages. </a:t>
            </a:r>
          </a:p>
          <a:p>
            <a:r>
              <a:rPr lang="en-US" dirty="0" smtClean="0"/>
              <a:t>Reporters</a:t>
            </a:r>
            <a:r>
              <a:rPr lang="en-US" dirty="0"/>
              <a:t>:  </a:t>
            </a:r>
            <a:r>
              <a:rPr lang="en-US" dirty="0" smtClean="0"/>
              <a:t>everyone in the class writes articles, so you are all reporters!</a:t>
            </a:r>
            <a:endParaRPr lang="en-US" dirty="0"/>
          </a:p>
          <a:p>
            <a:endParaRPr lang="en-US" dirty="0"/>
          </a:p>
        </p:txBody>
      </p:sp>
      <p:sp>
        <p:nvSpPr>
          <p:cNvPr id="2" name="Left Arrow Callout 1"/>
          <p:cNvSpPr/>
          <p:nvPr/>
        </p:nvSpPr>
        <p:spPr>
          <a:xfrm>
            <a:off x="4495800" y="2590800"/>
            <a:ext cx="3048000" cy="14038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final eyes on articles in these sections</a:t>
            </a:r>
          </a:p>
        </p:txBody>
      </p:sp>
    </p:spTree>
    <p:extLst>
      <p:ext uri="{BB962C8B-B14F-4D97-AF65-F5344CB8AC3E}">
        <p14:creationId xmlns:p14="http://schemas.microsoft.com/office/powerpoint/2010/main" val="222185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Assign sections and have brainstorming session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Action Plan work time and meetings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Rough draft 1: peer edit within sections (word count 500-750)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Rough draft 2: edits by section editors (word count 750-1000)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Rough draft 3: I edit (word count 1000) </a:t>
            </a:r>
          </a:p>
          <a:p>
            <a:pPr marL="402336" lvl="1" indent="0">
              <a:buNone/>
            </a:pPr>
            <a:r>
              <a:rPr lang="en-US" b="1" i="1" u="sng" dirty="0" smtClean="0"/>
              <a:t>All RD are submitted to turnitin.com (that is where I check for your grade)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InDesign creation and editing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Final check by InDesign Editor and Editor-in-Chief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Submit paper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Distribution before school. MANDATORY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Nuts and Bolts for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Will complete an Action Plan and an Action Plan Meeting for each issue</a:t>
            </a:r>
          </a:p>
          <a:p>
            <a:r>
              <a:rPr lang="en-US" dirty="0" smtClean="0"/>
              <a:t>Will need to get one advertisement for each issue </a:t>
            </a:r>
          </a:p>
          <a:p>
            <a:r>
              <a:rPr lang="en-US" dirty="0" smtClean="0"/>
              <a:t>Make sure you submit all three drafts, and a final draft, of your articles to turnitin.com</a:t>
            </a:r>
          </a:p>
          <a:p>
            <a:pPr lvl="1"/>
            <a:r>
              <a:rPr lang="en-US" dirty="0" smtClean="0"/>
              <a:t>Make sure you are meeting the word count!</a:t>
            </a:r>
          </a:p>
          <a:p>
            <a:r>
              <a:rPr lang="en-US" dirty="0" smtClean="0"/>
              <a:t>Each article must have one original photograph </a:t>
            </a:r>
          </a:p>
          <a:p>
            <a:pPr lvl="1"/>
            <a:r>
              <a:rPr lang="en-US" dirty="0" smtClean="0"/>
              <a:t>There are some exceptions…</a:t>
            </a:r>
          </a:p>
          <a:p>
            <a:r>
              <a:rPr lang="en-US" dirty="0" smtClean="0"/>
              <a:t>You will complete a weekly log that you will update and submit to the public folder </a:t>
            </a:r>
          </a:p>
          <a:p>
            <a:pPr lvl="1"/>
            <a:r>
              <a:rPr lang="en-US" dirty="0" smtClean="0"/>
              <a:t>I will ask for these randomly, so make sure you do these every week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6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On-going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Each semester:</a:t>
            </a:r>
          </a:p>
          <a:p>
            <a:pPr lvl="1"/>
            <a:r>
              <a:rPr lang="en-US" sz="3000" dirty="0" smtClean="0"/>
              <a:t>You will present a current event to the class (more details to come) </a:t>
            </a:r>
          </a:p>
          <a:p>
            <a:r>
              <a:rPr lang="en-US" sz="3200" dirty="0" smtClean="0"/>
              <a:t>First semester:</a:t>
            </a:r>
          </a:p>
          <a:p>
            <a:pPr lvl="1"/>
            <a:r>
              <a:rPr lang="en-US" sz="2800" dirty="0"/>
              <a:t>You will read a </a:t>
            </a:r>
            <a:r>
              <a:rPr lang="en-US" sz="2800" dirty="0" smtClean="0"/>
              <a:t>book that has a movie version </a:t>
            </a:r>
            <a:r>
              <a:rPr lang="en-US" sz="2800" dirty="0"/>
              <a:t>and write a </a:t>
            </a:r>
            <a:r>
              <a:rPr lang="en-US" sz="2800" dirty="0" smtClean="0"/>
              <a:t>comparative analysis essay</a:t>
            </a:r>
            <a:endParaRPr lang="en-US" sz="2800" dirty="0"/>
          </a:p>
          <a:p>
            <a:pPr lvl="2"/>
            <a:r>
              <a:rPr lang="en-US" sz="2800" dirty="0"/>
              <a:t>At least 250 pages and 12</a:t>
            </a:r>
            <a:r>
              <a:rPr lang="en-US" sz="2800" baseline="30000" dirty="0"/>
              <a:t>th</a:t>
            </a:r>
            <a:r>
              <a:rPr lang="en-US" sz="2800" dirty="0"/>
              <a:t> grade reading level </a:t>
            </a:r>
          </a:p>
          <a:p>
            <a:r>
              <a:rPr lang="en-US" sz="3200" smtClean="0"/>
              <a:t>Second </a:t>
            </a:r>
            <a:r>
              <a:rPr lang="en-US" sz="3200" dirty="0" smtClean="0"/>
              <a:t>semester:</a:t>
            </a:r>
          </a:p>
          <a:p>
            <a:pPr lvl="1"/>
            <a:r>
              <a:rPr lang="en-US" sz="2800" dirty="0" smtClean="0"/>
              <a:t>You will write a 1250-1500 words research/impact essay about an influential journalist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20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on School Community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98136"/>
          </a:xfr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What is your goal for </a:t>
            </a:r>
            <a:r>
              <a:rPr lang="en-US" sz="4000" i="1" dirty="0" smtClean="0"/>
              <a:t>The Forum</a:t>
            </a:r>
            <a:r>
              <a:rPr lang="en-US" sz="4000" dirty="0" smtClean="0"/>
              <a:t>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What impact do you want the paper to have for the community?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How do we accomplish these goals?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How do we keep each issue fresh?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005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Read the Issaquah School District policies</a:t>
            </a:r>
          </a:p>
          <a:p>
            <a:r>
              <a:rPr lang="en-US" sz="3600" dirty="0" smtClean="0"/>
              <a:t>What can you do in a student publication?</a:t>
            </a:r>
          </a:p>
          <a:p>
            <a:r>
              <a:rPr lang="en-US" sz="3600" dirty="0" smtClean="0"/>
              <a:t>What can’t you do in a student publication?</a:t>
            </a:r>
          </a:p>
          <a:p>
            <a:r>
              <a:rPr lang="en-US" sz="3600" dirty="0" smtClean="0"/>
              <a:t>What are your responsibilities as journalists?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8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you?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interests you about being a journalist?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What skills and/or traits do you have to contribute to the paper and class as a whole?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What are you hoping to accomplish as a journalist?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What stories do you want to write?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Do you want to be a section editor? Why should I pick you?</a:t>
            </a:r>
          </a:p>
          <a:p>
            <a:r>
              <a:rPr lang="en-US" dirty="0" smtClean="0"/>
              <a:t>Discuss with table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9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Due tomorrow:</a:t>
            </a:r>
          </a:p>
          <a:p>
            <a:r>
              <a:rPr lang="en-US" sz="3600" dirty="0" smtClean="0"/>
              <a:t>One newspaper story that interests you (content, style, etc.). Bring in a printed copy.</a:t>
            </a:r>
          </a:p>
          <a:p>
            <a:r>
              <a:rPr lang="en-US" sz="3600" dirty="0" smtClean="0"/>
              <a:t>Due </a:t>
            </a:r>
            <a:r>
              <a:rPr lang="en-US" sz="3600" smtClean="0"/>
              <a:t>next </a:t>
            </a:r>
            <a:r>
              <a:rPr lang="en-US" sz="3600" smtClean="0"/>
              <a:t>Friday:</a:t>
            </a:r>
            <a:endParaRPr lang="en-US" sz="3600" dirty="0" smtClean="0"/>
          </a:p>
          <a:p>
            <a:pPr lvl="1"/>
            <a:r>
              <a:rPr lang="en-US" sz="3200" dirty="0" smtClean="0"/>
              <a:t>Signed syllabus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40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Newspaper </a:t>
            </a:r>
            <a:r>
              <a:rPr lang="en-US" dirty="0" smtClean="0"/>
              <a:t>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With a partner:</a:t>
            </a:r>
          </a:p>
          <a:p>
            <a:pPr lvl="1"/>
            <a:r>
              <a:rPr lang="en-US" sz="3600" dirty="0" smtClean="0"/>
              <a:t>Share your article</a:t>
            </a:r>
          </a:p>
          <a:p>
            <a:pPr lvl="1"/>
            <a:r>
              <a:rPr lang="en-US" sz="3600" dirty="0" smtClean="0"/>
              <a:t>What is the story about?</a:t>
            </a:r>
          </a:p>
          <a:p>
            <a:pPr lvl="1"/>
            <a:r>
              <a:rPr lang="en-US" sz="3600" dirty="0" smtClean="0"/>
              <a:t>Why did you select it?</a:t>
            </a:r>
          </a:p>
          <a:p>
            <a:pPr lvl="1"/>
            <a:r>
              <a:rPr lang="en-US" sz="3600" dirty="0" smtClean="0"/>
              <a:t>Why is it a ‘good article’?</a:t>
            </a:r>
          </a:p>
          <a:p>
            <a:r>
              <a:rPr lang="en-US" sz="4000" dirty="0" smtClean="0"/>
              <a:t>What makes an article ‘good’?</a:t>
            </a:r>
          </a:p>
        </p:txBody>
      </p:sp>
    </p:spTree>
    <p:extLst>
      <p:ext uri="{BB962C8B-B14F-4D97-AF65-F5344CB8AC3E}">
        <p14:creationId xmlns:p14="http://schemas.microsoft.com/office/powerpoint/2010/main" val="303605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Get to know me</a:t>
            </a:r>
          </a:p>
          <a:p>
            <a:r>
              <a:rPr lang="en-US" sz="4000" dirty="0" smtClean="0"/>
              <a:t>Get to know you</a:t>
            </a:r>
          </a:p>
          <a:p>
            <a:r>
              <a:rPr lang="en-US" sz="4000" dirty="0"/>
              <a:t>Pictures </a:t>
            </a:r>
          </a:p>
          <a:p>
            <a:r>
              <a:rPr lang="en-US" sz="4000" dirty="0" smtClean="0"/>
              <a:t>Class procedures and expectations </a:t>
            </a:r>
          </a:p>
          <a:p>
            <a:r>
              <a:rPr lang="en-US" sz="4000" dirty="0" smtClean="0"/>
              <a:t>What is journalism?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5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clipart br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6" y="5702938"/>
            <a:ext cx="1198195" cy="7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ipart diamo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1" y="981941"/>
            <a:ext cx="123629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54" y="667616"/>
            <a:ext cx="6172200" cy="6286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3210FC"/>
                </a:solidFill>
                <a:latin typeface="Baskerville Old Face" panose="02020602080505020303" pitchFamily="18" charset="0"/>
              </a:rPr>
              <a:t>Name Tent</a:t>
            </a:r>
            <a:endParaRPr lang="en-US" sz="4800" dirty="0">
              <a:solidFill>
                <a:srgbClr val="3210FC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5" y="1524000"/>
            <a:ext cx="6000750" cy="41930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2000" dirty="0"/>
              <a:t>Front Side :</a:t>
            </a:r>
          </a:p>
          <a:p>
            <a:pPr>
              <a:buFont typeface="Arial" charset="0"/>
              <a:buNone/>
            </a:pPr>
            <a:r>
              <a:rPr lang="en-US" altLang="en-US" sz="2000" dirty="0"/>
              <a:t>	Your name, largely and clearly</a:t>
            </a:r>
          </a:p>
          <a:p>
            <a:pPr>
              <a:buNone/>
            </a:pPr>
            <a:r>
              <a:rPr lang="en-US" altLang="en-US" sz="2000" dirty="0"/>
              <a:t>4 corners: </a:t>
            </a:r>
          </a:p>
          <a:p>
            <a:pPr>
              <a:buFont typeface="Arial" charset="0"/>
              <a:buNone/>
            </a:pPr>
            <a:r>
              <a:rPr lang="en-US" altLang="en-US" sz="2000" dirty="0"/>
              <a:t>	</a:t>
            </a:r>
            <a:r>
              <a:rPr lang="en-US" altLang="en-US" sz="2000" b="1" dirty="0"/>
              <a:t>Top Left</a:t>
            </a:r>
            <a:r>
              <a:rPr lang="en-US" altLang="en-US" sz="2000" dirty="0"/>
              <a:t>: symbol to figuratively represent your summer</a:t>
            </a:r>
          </a:p>
          <a:p>
            <a:pPr>
              <a:buNone/>
            </a:pPr>
            <a:r>
              <a:rPr lang="en-US" altLang="en-US" sz="2000" dirty="0"/>
              <a:t>	</a:t>
            </a:r>
            <a:r>
              <a:rPr lang="en-US" altLang="en-US" sz="2000" b="1" dirty="0"/>
              <a:t>Top Right</a:t>
            </a:r>
            <a:r>
              <a:rPr lang="en-US" altLang="en-US" sz="2000" dirty="0"/>
              <a:t>: symbol to figuratively represent something you are nervous about at SHS</a:t>
            </a:r>
          </a:p>
          <a:p>
            <a:pPr>
              <a:buNone/>
            </a:pPr>
            <a:r>
              <a:rPr lang="en-US" altLang="en-US" sz="2000" dirty="0"/>
              <a:t>	</a:t>
            </a:r>
            <a:r>
              <a:rPr lang="en-US" altLang="en-US" sz="2000" b="1" dirty="0"/>
              <a:t>Bottom Left</a:t>
            </a:r>
            <a:r>
              <a:rPr lang="en-US" altLang="en-US" sz="2000" dirty="0"/>
              <a:t>: symbol to figuratively represent something you are good at</a:t>
            </a:r>
          </a:p>
          <a:p>
            <a:pPr>
              <a:buNone/>
            </a:pPr>
            <a:r>
              <a:rPr lang="en-US" altLang="en-US" sz="2000" dirty="0"/>
              <a:t>	</a:t>
            </a:r>
            <a:r>
              <a:rPr lang="en-US" altLang="en-US" sz="2000" b="1" dirty="0"/>
              <a:t>Bottom Right</a:t>
            </a:r>
            <a:r>
              <a:rPr lang="en-US" altLang="en-US" sz="2000" dirty="0"/>
              <a:t>: symbol to figuratively represent the last book you read</a:t>
            </a:r>
          </a:p>
          <a:p>
            <a:pPr>
              <a:buNone/>
            </a:pPr>
            <a:r>
              <a:rPr lang="en-US" altLang="en-US" dirty="0"/>
              <a:t>	</a:t>
            </a:r>
          </a:p>
        </p:txBody>
      </p:sp>
      <p:pic>
        <p:nvPicPr>
          <p:cNvPr id="1026" name="Picture 2" descr="Image result for clipart graduation ca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24" y="802178"/>
            <a:ext cx="1600052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-Up Arrow 5"/>
          <p:cNvSpPr/>
          <p:nvPr/>
        </p:nvSpPr>
        <p:spPr>
          <a:xfrm>
            <a:off x="7572375" y="2209800"/>
            <a:ext cx="742950" cy="1714500"/>
          </a:xfrm>
          <a:prstGeom prst="bentUpArrow">
            <a:avLst>
              <a:gd name="adj1" fmla="val 1101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32" name="Picture 8" descr="Image result for clipart world wide we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36" y="49149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ent-Up Arrow 10"/>
          <p:cNvSpPr/>
          <p:nvPr/>
        </p:nvSpPr>
        <p:spPr>
          <a:xfrm rot="10800000">
            <a:off x="856271" y="4642648"/>
            <a:ext cx="742950" cy="786602"/>
          </a:xfrm>
          <a:prstGeom prst="bentUpArrow">
            <a:avLst>
              <a:gd name="adj1" fmla="val 1101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801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249499"/>
            <a:ext cx="4648200" cy="741101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1" y="1143000"/>
            <a:ext cx="4800600" cy="310431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Born in Cape Town, South Africa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Lived in Windhoek, Namibia until 1999 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Moved to Seattle with parents, sister in 1999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Graduate of Skyline (class of 2004)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Went to UW for both English undergrad degree and Masters in Education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Got married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July 2018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Crazy cat lady 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Windhoek-Sky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47319"/>
            <a:ext cx="3930798" cy="2603754"/>
          </a:xfrm>
          <a:prstGeom prst="rect">
            <a:avLst/>
          </a:prstGeom>
        </p:spPr>
      </p:pic>
      <p:pic>
        <p:nvPicPr>
          <p:cNvPr id="8" name="Content Placeholder 7" descr="cape-tow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030" y="20782"/>
            <a:ext cx="4429970" cy="272241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14799" r="15119"/>
          <a:stretch/>
        </p:blipFill>
        <p:spPr>
          <a:xfrm>
            <a:off x="4931421" y="2902527"/>
            <a:ext cx="4212579" cy="39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5" b="16479"/>
          <a:stretch/>
        </p:blipFill>
        <p:spPr>
          <a:xfrm>
            <a:off x="275665" y="137157"/>
            <a:ext cx="3354731" cy="222504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66" y="107411"/>
            <a:ext cx="2367533" cy="355019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57330"/>
            <a:ext cx="2424113" cy="323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25" y="304800"/>
            <a:ext cx="2557463" cy="3409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5" y="2819400"/>
            <a:ext cx="2571751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45" y="3974184"/>
            <a:ext cx="341489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5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6547356" cy="864108"/>
          </a:xfrm>
        </p:spPr>
        <p:txBody>
          <a:bodyPr/>
          <a:lstStyle/>
          <a:p>
            <a:pPr algn="ctr"/>
            <a:r>
              <a:rPr lang="en-US" dirty="0" smtClean="0"/>
              <a:t>Why Teaching?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839199" cy="5105399"/>
          </a:xfrm>
        </p:spPr>
        <p:txBody>
          <a:bodyPr>
            <a:noAutofit/>
          </a:bodyPr>
          <a:lstStyle/>
          <a:p>
            <a:r>
              <a:rPr lang="en-US" sz="4400" dirty="0" smtClean="0"/>
              <a:t>I teach because of you. </a:t>
            </a:r>
          </a:p>
          <a:p>
            <a:r>
              <a:rPr lang="en-US" sz="4400" dirty="0" smtClean="0"/>
              <a:t>I want all students to reach their potential and realize that they have a voice that deserves to be heard. </a:t>
            </a:r>
          </a:p>
          <a:p>
            <a:r>
              <a:rPr lang="en-US" sz="4400" dirty="0" smtClean="0"/>
              <a:t>I teach because I love watching students grow and succeed.</a:t>
            </a:r>
          </a:p>
          <a:p>
            <a:r>
              <a:rPr lang="en-US" sz="4400" dirty="0" smtClean="0"/>
              <a:t>I teach because it matters.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996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About you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98136"/>
          </a:xfrm>
        </p:spPr>
        <p:txBody>
          <a:bodyPr>
            <a:normAutofit/>
          </a:bodyPr>
          <a:lstStyle/>
          <a:p>
            <a:r>
              <a:rPr lang="en-US" sz="4800" dirty="0"/>
              <a:t>Please take a few minutes to fill in the student interest survey so I can get to know you better!  </a:t>
            </a:r>
          </a:p>
          <a:p>
            <a:r>
              <a:rPr lang="en-US" sz="4800" dirty="0"/>
              <a:t>Remember: I am a mandatory reporter as a school employee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6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Journalism as a class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good journalist?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4041648" cy="457200"/>
          </a:xfrm>
        </p:spPr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800600" y="1600200"/>
            <a:ext cx="4041775" cy="457200"/>
          </a:xfrm>
        </p:spPr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286000"/>
            <a:ext cx="4041648" cy="4308719"/>
          </a:xfrm>
        </p:spPr>
        <p:txBody>
          <a:bodyPr>
            <a:noAutofit/>
          </a:bodyPr>
          <a:lstStyle/>
          <a:p>
            <a:r>
              <a:rPr lang="en-US" sz="2800" dirty="0" smtClean="0"/>
              <a:t>People skills</a:t>
            </a:r>
          </a:p>
          <a:p>
            <a:pPr lvl="1"/>
            <a:r>
              <a:rPr lang="en-US" sz="2800" dirty="0" smtClean="0"/>
              <a:t>Talk to people</a:t>
            </a:r>
          </a:p>
          <a:p>
            <a:pPr lvl="1"/>
            <a:r>
              <a:rPr lang="en-US" sz="2800" dirty="0" smtClean="0"/>
              <a:t>Advertisers, interviews </a:t>
            </a:r>
          </a:p>
          <a:p>
            <a:r>
              <a:rPr lang="en-US" sz="2800" dirty="0" smtClean="0"/>
              <a:t>Good ideas</a:t>
            </a:r>
          </a:p>
          <a:p>
            <a:pPr lvl="1"/>
            <a:r>
              <a:rPr lang="en-US" sz="2800" dirty="0" smtClean="0"/>
              <a:t>Stories, people to interview</a:t>
            </a:r>
          </a:p>
          <a:p>
            <a:r>
              <a:rPr lang="en-US" sz="2800" dirty="0" smtClean="0"/>
              <a:t>Writing</a:t>
            </a:r>
          </a:p>
          <a:p>
            <a:r>
              <a:rPr lang="en-US" sz="2800" dirty="0" smtClean="0"/>
              <a:t>Advertising 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18304" y="2362200"/>
            <a:ext cx="4041775" cy="423251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Open-minded, no bias</a:t>
            </a:r>
          </a:p>
          <a:p>
            <a:r>
              <a:rPr lang="en-US" sz="2800" dirty="0" smtClean="0"/>
              <a:t>Creativity</a:t>
            </a:r>
          </a:p>
          <a:p>
            <a:r>
              <a:rPr lang="en-US" sz="2800" dirty="0" smtClean="0"/>
              <a:t>Bold, no fear</a:t>
            </a:r>
          </a:p>
          <a:p>
            <a:r>
              <a:rPr lang="en-US" sz="2800" dirty="0" smtClean="0"/>
              <a:t>Flexibility</a:t>
            </a:r>
          </a:p>
          <a:p>
            <a:r>
              <a:rPr lang="en-US" sz="2800" dirty="0" smtClean="0"/>
              <a:t>Honesty</a:t>
            </a:r>
          </a:p>
          <a:p>
            <a:r>
              <a:rPr lang="en-US" sz="2800" dirty="0" smtClean="0"/>
              <a:t>Cleverness</a:t>
            </a:r>
          </a:p>
          <a:p>
            <a:r>
              <a:rPr lang="en-US" sz="2800" dirty="0" smtClean="0"/>
              <a:t>Curiosity </a:t>
            </a:r>
          </a:p>
          <a:p>
            <a:endParaRPr lang="en-US" sz="2400" dirty="0"/>
          </a:p>
          <a:p>
            <a:r>
              <a:rPr lang="en-US" sz="2400" dirty="0" smtClean="0"/>
              <a:t>Why would you need to have these traits?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9961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225</TotalTime>
  <Words>759</Words>
  <Application>Microsoft Office PowerPoint</Application>
  <PresentationFormat>On-screen Show (4:3)</PresentationFormat>
  <Paragraphs>122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Baskerville Old Face</vt:lpstr>
      <vt:lpstr>Calibri</vt:lpstr>
      <vt:lpstr>Georgia</vt:lpstr>
      <vt:lpstr>Trebuchet MS</vt:lpstr>
      <vt:lpstr>Wingdings 2</vt:lpstr>
      <vt:lpstr>Urban</vt:lpstr>
      <vt:lpstr>Welcome to Journalism </vt:lpstr>
      <vt:lpstr>Agenda for this week</vt:lpstr>
      <vt:lpstr>Name Tent</vt:lpstr>
      <vt:lpstr>About me</vt:lpstr>
      <vt:lpstr>PowerPoint Presentation</vt:lpstr>
      <vt:lpstr>Why Teaching?</vt:lpstr>
      <vt:lpstr>About you</vt:lpstr>
      <vt:lpstr>Journalism as a class</vt:lpstr>
      <vt:lpstr>What is a good journalist?</vt:lpstr>
      <vt:lpstr>Roles and responsibilities</vt:lpstr>
      <vt:lpstr>Procedures</vt:lpstr>
      <vt:lpstr>Nuts and Bolts for Journalism</vt:lpstr>
      <vt:lpstr>On-going Assignments</vt:lpstr>
      <vt:lpstr>Impact on School Community </vt:lpstr>
      <vt:lpstr>Your Responsibilities </vt:lpstr>
      <vt:lpstr>What about you?</vt:lpstr>
      <vt:lpstr>Your assignment</vt:lpstr>
      <vt:lpstr>Newspaper article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Journalism </dc:title>
  <dc:creator>Windows User</dc:creator>
  <cp:lastModifiedBy>Woldendorp, Kirsten    SHS-Staff</cp:lastModifiedBy>
  <cp:revision>30</cp:revision>
  <dcterms:created xsi:type="dcterms:W3CDTF">2015-08-25T15:58:51Z</dcterms:created>
  <dcterms:modified xsi:type="dcterms:W3CDTF">2019-09-03T17:48:16Z</dcterms:modified>
</cp:coreProperties>
</file>