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American stories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2222287"/>
            <a:ext cx="11667744" cy="444368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4400" dirty="0" smtClean="0"/>
              <a:t>I can determine important stories in American journalism</a:t>
            </a:r>
          </a:p>
          <a:p>
            <a:pPr>
              <a:buFont typeface="+mj-lt"/>
              <a:buAutoNum type="arabicPeriod"/>
            </a:pPr>
            <a:r>
              <a:rPr lang="en-US" sz="4400" dirty="0" smtClean="0"/>
              <a:t>I can present my ideas verbally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799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2222287"/>
            <a:ext cx="11649456" cy="43613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are going to pick the most influential, important, significant story in America</a:t>
            </a:r>
          </a:p>
          <a:p>
            <a:r>
              <a:rPr lang="en-US" sz="2400" dirty="0" smtClean="0"/>
              <a:t>You will be creating a short write-up </a:t>
            </a:r>
            <a:r>
              <a:rPr lang="en-US" sz="2400" dirty="0" smtClean="0"/>
              <a:t>(think </a:t>
            </a:r>
            <a:r>
              <a:rPr lang="en-US" sz="2400" smtClean="0"/>
              <a:t>3-4 paragraphs) </a:t>
            </a:r>
            <a:r>
              <a:rPr lang="en-US" sz="2400" dirty="0" smtClean="0"/>
              <a:t>about the journalists, the story, and the impact</a:t>
            </a:r>
          </a:p>
          <a:p>
            <a:r>
              <a:rPr lang="en-US" sz="2400" dirty="0" smtClean="0"/>
              <a:t>Requirements: </a:t>
            </a:r>
          </a:p>
          <a:p>
            <a:pPr lvl="1"/>
            <a:r>
              <a:rPr lang="en-US" sz="2000" dirty="0" smtClean="0"/>
              <a:t>Background on journalist</a:t>
            </a:r>
          </a:p>
          <a:p>
            <a:pPr lvl="1"/>
            <a:r>
              <a:rPr lang="en-US" sz="2000" dirty="0" smtClean="0"/>
              <a:t>Summary of the story including FIVE direct quotes from the original story</a:t>
            </a:r>
          </a:p>
          <a:p>
            <a:pPr lvl="1"/>
            <a:r>
              <a:rPr lang="en-US" sz="2000" dirty="0" smtClean="0"/>
              <a:t>Impact of the story on American </a:t>
            </a:r>
            <a:r>
              <a:rPr lang="en-US" sz="2000" dirty="0" smtClean="0"/>
              <a:t>culture</a:t>
            </a:r>
          </a:p>
          <a:p>
            <a:pPr lvl="1"/>
            <a:r>
              <a:rPr lang="en-US" sz="2000" dirty="0" smtClean="0"/>
              <a:t>Works Cited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312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960000" cy="4302499"/>
          </a:xfrm>
        </p:spPr>
        <p:txBody>
          <a:bodyPr/>
          <a:lstStyle/>
          <a:p>
            <a:r>
              <a:rPr lang="en-US" sz="2800" dirty="0" smtClean="0"/>
              <a:t>Your story can be from any genre, but should be written by an American journalist and about America (it can also be a world wide event, but the focus of your story should be on America)</a:t>
            </a:r>
          </a:p>
          <a:p>
            <a:r>
              <a:rPr lang="en-US" sz="2800" dirty="0" smtClean="0"/>
              <a:t>Genre ideas: sports, news, opinion, entertainment, politics, economics</a:t>
            </a:r>
            <a:endParaRPr lang="en-US" dirty="0" smtClean="0"/>
          </a:p>
          <a:p>
            <a:r>
              <a:rPr lang="en-US" sz="2800" dirty="0" smtClean="0"/>
              <a:t>The story can be from any time in American history</a:t>
            </a:r>
          </a:p>
        </p:txBody>
      </p:sp>
    </p:spTree>
    <p:extLst>
      <p:ext uri="{BB962C8B-B14F-4D97-AF65-F5344CB8AC3E}">
        <p14:creationId xmlns:p14="http://schemas.microsoft.com/office/powerpoint/2010/main" val="210096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 and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2222287"/>
            <a:ext cx="11713464" cy="4443689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Write-up: 30 points in Culminating</a:t>
            </a:r>
          </a:p>
          <a:p>
            <a:r>
              <a:rPr lang="en-US" sz="5400" dirty="0" smtClean="0"/>
              <a:t>Work time: </a:t>
            </a:r>
            <a:r>
              <a:rPr lang="en-US" sz="5400" dirty="0" smtClean="0"/>
              <a:t>6/1-6/8</a:t>
            </a:r>
            <a:endParaRPr lang="en-US" sz="5400" dirty="0" smtClean="0"/>
          </a:p>
          <a:p>
            <a:r>
              <a:rPr lang="en-US" sz="5400" dirty="0" smtClean="0"/>
              <a:t>Final </a:t>
            </a:r>
            <a:r>
              <a:rPr lang="en-US" sz="5400" dirty="0" smtClean="0"/>
              <a:t>due 10pm </a:t>
            </a:r>
            <a:r>
              <a:rPr lang="en-US" sz="5400" dirty="0" smtClean="0"/>
              <a:t>6/8 </a:t>
            </a:r>
            <a:r>
              <a:rPr lang="en-US" sz="5400" dirty="0" smtClean="0"/>
              <a:t>on turnitin.com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7541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</TotalTime>
  <Words>169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Important American stories </vt:lpstr>
      <vt:lpstr>Learning Targets</vt:lpstr>
      <vt:lpstr>Task</vt:lpstr>
      <vt:lpstr>Story Options</vt:lpstr>
      <vt:lpstr>Due Dates and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American stories</dc:title>
  <dc:creator>Woldendorp, Kirsten    SHS-Staff</dc:creator>
  <cp:lastModifiedBy>Kirsten Woldendorp</cp:lastModifiedBy>
  <cp:revision>8</cp:revision>
  <dcterms:created xsi:type="dcterms:W3CDTF">2019-11-01T17:23:37Z</dcterms:created>
  <dcterms:modified xsi:type="dcterms:W3CDTF">2020-05-31T20:03:07Z</dcterms:modified>
</cp:coreProperties>
</file>