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6CA06D-250E-415F-B152-A9FBEA5FFD67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827CFD-10CF-46C3-8421-B287CD6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Huck Finn</a:t>
            </a:r>
            <a:r>
              <a:rPr lang="en-US" dirty="0" smtClean="0"/>
              <a:t> Exam Review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/>
          <a:lstStyle/>
          <a:p>
            <a:r>
              <a:rPr lang="en-US" dirty="0" smtClean="0"/>
              <a:t>River Illustration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40800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this assignment, you will need </a:t>
            </a:r>
            <a:r>
              <a:rPr lang="en-US" b="1" dirty="0"/>
              <a:t>to plot out all the major story points</a:t>
            </a:r>
            <a:r>
              <a:rPr lang="en-US" dirty="0"/>
              <a:t> for </a:t>
            </a:r>
            <a:r>
              <a:rPr lang="en-US" i="1" dirty="0"/>
              <a:t>The Adventures of Huckleberry Finn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will indicate points on the map of the Mississippi River, and write a brief description of the event on a separate sheet of paper.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will need to figure out </a:t>
            </a:r>
            <a:r>
              <a:rPr lang="en-US" b="1" dirty="0"/>
              <a:t>where</a:t>
            </a:r>
            <a:r>
              <a:rPr lang="en-US" dirty="0"/>
              <a:t> the events take place along the river. Use the novel to find out the names of the towns or areas where different events </a:t>
            </a:r>
            <a:r>
              <a:rPr lang="en-US" dirty="0" smtClean="0"/>
              <a:t>happened.</a:t>
            </a:r>
          </a:p>
          <a:p>
            <a:r>
              <a:rPr lang="en-US" dirty="0" smtClean="0"/>
              <a:t>This </a:t>
            </a:r>
            <a:r>
              <a:rPr lang="en-US" dirty="0"/>
              <a:t>map is a map from the Mark Twain library, and is accurate to the late 1840’s. It is what Twain used when writing the novel.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4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needs to be done by each person, but you may work with </a:t>
            </a:r>
            <a:r>
              <a:rPr lang="en-US" sz="3200" dirty="0" smtClean="0"/>
              <a:t>your table groups collaboratively (not divide and conquer style!). </a:t>
            </a:r>
            <a:r>
              <a:rPr lang="en-US" sz="3200" dirty="0" smtClean="0"/>
              <a:t>I will be collecting the </a:t>
            </a:r>
            <a:r>
              <a:rPr lang="en-US" sz="3200" dirty="0" smtClean="0"/>
              <a:t>map and write-up in </a:t>
            </a:r>
            <a:r>
              <a:rPr lang="en-US" sz="3200" dirty="0" smtClean="0"/>
              <a:t>a homework </a:t>
            </a:r>
            <a:r>
              <a:rPr lang="en-US" sz="3200" dirty="0" smtClean="0"/>
              <a:t>packet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12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Plot Points to Include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Introduction </a:t>
            </a:r>
          </a:p>
          <a:p>
            <a:pPr lvl="0"/>
            <a:r>
              <a:rPr lang="en-US" dirty="0"/>
              <a:t>Jackson’s Island</a:t>
            </a:r>
          </a:p>
          <a:p>
            <a:pPr lvl="0"/>
            <a:r>
              <a:rPr lang="en-US" dirty="0"/>
              <a:t>Raft crash and robbers boat</a:t>
            </a:r>
          </a:p>
          <a:p>
            <a:pPr lvl="0"/>
            <a:r>
              <a:rPr lang="en-US" dirty="0"/>
              <a:t>Huck dressing as a girl</a:t>
            </a:r>
          </a:p>
          <a:p>
            <a:pPr lvl="0"/>
            <a:r>
              <a:rPr lang="en-US" dirty="0" err="1"/>
              <a:t>Grangerfords</a:t>
            </a:r>
            <a:r>
              <a:rPr lang="en-US" dirty="0"/>
              <a:t> vs. </a:t>
            </a:r>
            <a:r>
              <a:rPr lang="en-US" dirty="0" err="1"/>
              <a:t>Shepherdsons</a:t>
            </a:r>
            <a:endParaRPr lang="en-US" dirty="0"/>
          </a:p>
          <a:p>
            <a:pPr lvl="0"/>
            <a:r>
              <a:rPr lang="en-US" dirty="0"/>
              <a:t>Duke and dauphin and all their nonesuch</a:t>
            </a:r>
          </a:p>
          <a:p>
            <a:pPr lvl="0"/>
            <a:r>
              <a:rPr lang="en-US" dirty="0"/>
              <a:t>Wilks family</a:t>
            </a:r>
          </a:p>
          <a:p>
            <a:pPr lvl="0"/>
            <a:r>
              <a:rPr lang="en-US" dirty="0"/>
              <a:t>Phelps farm and the selling of Jim</a:t>
            </a:r>
          </a:p>
          <a:p>
            <a:pPr lvl="0"/>
            <a:r>
              <a:rPr lang="en-US" dirty="0"/>
              <a:t>Breaking Jim out of the shack</a:t>
            </a:r>
          </a:p>
          <a:p>
            <a:pPr lvl="0"/>
            <a:r>
              <a:rPr lang="en-US" dirty="0"/>
              <a:t>Tom being returned, Jim being chained</a:t>
            </a:r>
          </a:p>
          <a:p>
            <a:pPr lvl="0"/>
            <a:r>
              <a:rPr lang="en-US" dirty="0"/>
              <a:t>Conclusion….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8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u="sng" dirty="0"/>
              <a:t>Characters:</a:t>
            </a:r>
            <a:endParaRPr lang="en-US" sz="5600" dirty="0"/>
          </a:p>
          <a:p>
            <a:pPr lvl="0"/>
            <a:r>
              <a:rPr lang="en-US" sz="5600" dirty="0"/>
              <a:t>Huck Finn, Jim, Duke, Dauphin (king), Tom Sawyer</a:t>
            </a:r>
          </a:p>
          <a:p>
            <a:pPr lvl="0"/>
            <a:r>
              <a:rPr lang="en-US" sz="5600" dirty="0" err="1"/>
              <a:t>Grangerfords</a:t>
            </a:r>
            <a:r>
              <a:rPr lang="en-US" sz="5600" dirty="0"/>
              <a:t>(Buck, Bob, Colonel, Charlotte, Emmeline, Sophia, Tom), </a:t>
            </a:r>
            <a:r>
              <a:rPr lang="en-US" sz="5600" dirty="0" err="1"/>
              <a:t>Shepherdsons</a:t>
            </a:r>
            <a:r>
              <a:rPr lang="en-US" sz="5600" dirty="0"/>
              <a:t> (Harney), Miss Watson, Widow Douglas, Pa, Judge Thatcher, Wilks family (Peter, brothers  Harvey and William, daughters Mary Jane,  Susan, Joanna), Sally and Silas Phelps, Aunt Polly, </a:t>
            </a:r>
            <a:r>
              <a:rPr lang="en-US" sz="5600" dirty="0" err="1"/>
              <a:t>Sherburn</a:t>
            </a:r>
            <a:r>
              <a:rPr lang="en-US" sz="5600" dirty="0"/>
              <a:t> and Boggs, Judith Loftus (woman Huck visits dressed as a girl), Tim Collins (tells story of Wilks family), Doctor Robinson (reveals duke/dauphin as frauds)</a:t>
            </a:r>
          </a:p>
          <a:p>
            <a:pPr lvl="0"/>
            <a:r>
              <a:rPr lang="en-US" sz="5600" dirty="0"/>
              <a:t>River</a:t>
            </a:r>
          </a:p>
          <a:p>
            <a:pPr marL="0" indent="0">
              <a:buNone/>
            </a:pPr>
            <a:r>
              <a:rPr lang="en-US" sz="5600" u="sng" dirty="0" smtClean="0"/>
              <a:t>Themes</a:t>
            </a:r>
            <a:r>
              <a:rPr lang="en-US" sz="5600" u="sng" dirty="0"/>
              <a:t>:</a:t>
            </a:r>
            <a:endParaRPr lang="en-US" sz="5600" dirty="0"/>
          </a:p>
          <a:p>
            <a:pPr lvl="0"/>
            <a:r>
              <a:rPr lang="en-US" sz="5600" dirty="0"/>
              <a:t>Racism and slavery</a:t>
            </a:r>
          </a:p>
          <a:p>
            <a:pPr lvl="0"/>
            <a:r>
              <a:rPr lang="en-US" sz="5600" dirty="0"/>
              <a:t>Intellectual, moral, and religious education</a:t>
            </a:r>
          </a:p>
          <a:p>
            <a:pPr lvl="1"/>
            <a:r>
              <a:rPr lang="en-US" sz="5600" dirty="0"/>
              <a:t>Differences, benefits. How do these different types of education impact/change Huck and Jim? </a:t>
            </a:r>
          </a:p>
          <a:p>
            <a:pPr lvl="1"/>
            <a:r>
              <a:rPr lang="en-US" sz="5600" dirty="0"/>
              <a:t>bildungsroman: a novel of maturation and development</a:t>
            </a:r>
          </a:p>
          <a:p>
            <a:pPr lvl="0"/>
            <a:r>
              <a:rPr lang="en-US" sz="5600" dirty="0"/>
              <a:t>Hypocrisy of civilized society: racism, white superiority, </a:t>
            </a:r>
            <a:r>
              <a:rPr lang="en-US" sz="5600" dirty="0" err="1"/>
              <a:t>Grangerfords</a:t>
            </a:r>
            <a:r>
              <a:rPr lang="en-US" sz="5600" dirty="0"/>
              <a:t>/</a:t>
            </a:r>
            <a:r>
              <a:rPr lang="en-US" sz="5600" dirty="0" err="1"/>
              <a:t>Shepherdsons</a:t>
            </a:r>
            <a:r>
              <a:rPr lang="en-US" sz="5600" dirty="0"/>
              <a:t>, duke and dauphin and their cons</a:t>
            </a:r>
          </a:p>
          <a:p>
            <a:pPr lvl="0"/>
            <a:r>
              <a:rPr lang="en-US" sz="5600" dirty="0"/>
              <a:t>Natural world: impact of river, shelter of Jackson’s Island, weather impacting journey, Huck feeling safe and calm on the river</a:t>
            </a:r>
          </a:p>
          <a:p>
            <a:pPr marL="0" indent="0">
              <a:buNone/>
            </a:pPr>
            <a:r>
              <a:rPr lang="en-US" sz="5600" u="sng" dirty="0"/>
              <a:t>Nature and Society:</a:t>
            </a:r>
            <a:endParaRPr lang="en-US" sz="5600" dirty="0"/>
          </a:p>
          <a:p>
            <a:pPr lvl="0"/>
            <a:r>
              <a:rPr lang="en-US" sz="5600" dirty="0"/>
              <a:t>Major natural events: storms, fog, river journey</a:t>
            </a:r>
          </a:p>
          <a:p>
            <a:pPr lvl="0"/>
            <a:r>
              <a:rPr lang="en-US" sz="5600" dirty="0"/>
              <a:t>Major society issues: cruelty of humans, duke and dauphin, slavery, Pa, Judge Thatcher, Widow Douglas and school, chaining/attempted hanging of Jim after he saved Tom</a:t>
            </a:r>
          </a:p>
          <a:p>
            <a:pPr marL="0" indent="0">
              <a:buNone/>
            </a:pPr>
            <a:r>
              <a:rPr lang="en-US" sz="5600" u="sng" dirty="0"/>
              <a:t>Religion:</a:t>
            </a:r>
            <a:endParaRPr lang="en-US" sz="5600" dirty="0"/>
          </a:p>
          <a:p>
            <a:pPr lvl="0"/>
            <a:r>
              <a:rPr lang="en-US" sz="5600" dirty="0"/>
              <a:t>Miss Watson, praying, Pa not wanting Huck to be religious</a:t>
            </a:r>
          </a:p>
          <a:p>
            <a:pPr lvl="0"/>
            <a:r>
              <a:rPr lang="en-US" sz="5600" dirty="0"/>
              <a:t>Superstitions: what are some of them? Who has them? </a:t>
            </a:r>
          </a:p>
          <a:p>
            <a:pPr marL="0" indent="0">
              <a:buNone/>
            </a:pPr>
            <a:r>
              <a:rPr lang="en-US" sz="5600" u="sng" dirty="0" smtClean="0"/>
              <a:t>Naturalism/Realism</a:t>
            </a:r>
            <a:endParaRPr lang="en-US" sz="5600" dirty="0"/>
          </a:p>
          <a:p>
            <a:pPr lvl="0"/>
            <a:r>
              <a:rPr lang="en-US" sz="5600" dirty="0"/>
              <a:t>Philosophies: real life, realistic portrayals of everyday thing, nature over nurture…things happen because of life. Not all people/things/life is always good and positive.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4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488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Huck Finn Exam Review</vt:lpstr>
      <vt:lpstr>River Illustration </vt:lpstr>
      <vt:lpstr>PowerPoint Presentation</vt:lpstr>
      <vt:lpstr>Plot Points to Include </vt:lpstr>
      <vt:lpstr>  Review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Huck Finn Exam Review</dc:title>
  <dc:creator>Windows User</dc:creator>
  <cp:lastModifiedBy>Woldendorp, Kirsten    SHS-Staff</cp:lastModifiedBy>
  <cp:revision>4</cp:revision>
  <dcterms:created xsi:type="dcterms:W3CDTF">2015-10-21T15:30:21Z</dcterms:created>
  <dcterms:modified xsi:type="dcterms:W3CDTF">2016-10-24T16:13:03Z</dcterms:modified>
</cp:coreProperties>
</file>