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de-stress speech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9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493776"/>
            <a:ext cx="7661316" cy="61539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800" dirty="0" smtClean="0"/>
              <a:t>I can demonstrate an understanding of effective speech practices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800" dirty="0" smtClean="0"/>
              <a:t>I can give a speech with tips to de-stress before finals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800" dirty="0" smtClean="0"/>
              <a:t>I can meet the speech requirements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99668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756148"/>
          </a:xfrm>
        </p:spPr>
        <p:txBody>
          <a:bodyPr>
            <a:noAutofit/>
          </a:bodyPr>
          <a:lstStyle/>
          <a:p>
            <a:r>
              <a:rPr lang="en-US" sz="4000" dirty="0" smtClean="0"/>
              <a:t>Individually, you will be giving a speech about something you do in order to de-stress </a:t>
            </a:r>
          </a:p>
          <a:p>
            <a:r>
              <a:rPr lang="en-US" sz="4000" dirty="0" smtClean="0"/>
              <a:t>Can be focused on de-stressing before finals, or before a big event, or just in general due to life!</a:t>
            </a:r>
          </a:p>
          <a:p>
            <a:r>
              <a:rPr lang="en-US" sz="4000" dirty="0" smtClean="0"/>
              <a:t>Pick one specific way, and outline why this helps you de-stress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96290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658368"/>
            <a:ext cx="7451004" cy="582472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2-3 minute speech</a:t>
            </a:r>
          </a:p>
          <a:p>
            <a:r>
              <a:rPr lang="en-US" sz="4400" dirty="0" smtClean="0"/>
              <a:t>Give practical tips to de-stress</a:t>
            </a:r>
          </a:p>
          <a:p>
            <a:r>
              <a:rPr lang="en-US" sz="4400" dirty="0" smtClean="0"/>
              <a:t>Eye contact, memorized, reading almost nothing from notecards</a:t>
            </a:r>
          </a:p>
          <a:p>
            <a:r>
              <a:rPr lang="en-US" sz="4400" dirty="0" smtClean="0"/>
              <a:t>Use this speech to show what you have learned this semester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7734476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</TotalTime>
  <Words>113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Corbel</vt:lpstr>
      <vt:lpstr>Wingdings 2</vt:lpstr>
      <vt:lpstr>Frame</vt:lpstr>
      <vt:lpstr>How to de-stress speech</vt:lpstr>
      <vt:lpstr>Learning Targets</vt:lpstr>
      <vt:lpstr>Assignment</vt:lpstr>
      <vt:lpstr>Requirements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de-stress speech</dc:title>
  <dc:creator>Woldendorp, Kirsten    SHS-Staff</dc:creator>
  <cp:lastModifiedBy>Woldendorp, Kirsten    SHS-Staff</cp:lastModifiedBy>
  <cp:revision>1</cp:revision>
  <dcterms:created xsi:type="dcterms:W3CDTF">2020-01-07T21:43:33Z</dcterms:created>
  <dcterms:modified xsi:type="dcterms:W3CDTF">2020-01-07T21:48:31Z</dcterms:modified>
</cp:coreProperties>
</file>