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0" r:id="rId3"/>
    <p:sldId id="266" r:id="rId4"/>
    <p:sldId id="271" r:id="rId5"/>
    <p:sldId id="258" r:id="rId6"/>
    <p:sldId id="263" r:id="rId7"/>
    <p:sldId id="265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F267-E31B-4554-B041-A2764BCF28F3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31C888E-B25C-49E2-A596-5D181C1B0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F267-E31B-4554-B041-A2764BCF28F3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888E-B25C-49E2-A596-5D181C1B0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F267-E31B-4554-B041-A2764BCF28F3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888E-B25C-49E2-A596-5D181C1B0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F267-E31B-4554-B041-A2764BCF28F3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888E-B25C-49E2-A596-5D181C1B0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F267-E31B-4554-B041-A2764BCF28F3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888E-B25C-49E2-A596-5D181C1B0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F267-E31B-4554-B041-A2764BCF28F3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888E-B25C-49E2-A596-5D181C1B08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F267-E31B-4554-B041-A2764BCF28F3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888E-B25C-49E2-A596-5D181C1B08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F267-E31B-4554-B041-A2764BCF28F3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888E-B25C-49E2-A596-5D181C1B0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F267-E31B-4554-B041-A2764BCF28F3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888E-B25C-49E2-A596-5D181C1B0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F267-E31B-4554-B041-A2764BCF28F3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888E-B25C-49E2-A596-5D181C1B08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F267-E31B-4554-B041-A2764BCF28F3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888E-B25C-49E2-A596-5D181C1B08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 cstate="print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2ADF267-E31B-4554-B041-A2764BCF28F3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A31C888E-B25C-49E2-A596-5D181C1B0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676400"/>
            <a:ext cx="7086600" cy="15240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Skills ‘Assessment’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First Days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47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79248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Turn in today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343399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Write out one or two writing goals for yourself</a:t>
            </a:r>
          </a:p>
          <a:p>
            <a:pPr lvl="1"/>
            <a:r>
              <a:rPr lang="en-US" sz="4000" dirty="0" smtClean="0">
                <a:solidFill>
                  <a:schemeClr val="bg1"/>
                </a:solidFill>
              </a:rPr>
              <a:t>Can be something we suggested in your pre-write</a:t>
            </a:r>
          </a:p>
          <a:p>
            <a:pPr lvl="1"/>
            <a:r>
              <a:rPr lang="en-US" sz="4000" dirty="0" smtClean="0">
                <a:solidFill>
                  <a:schemeClr val="bg1"/>
                </a:solidFill>
              </a:rPr>
              <a:t>Can be something you want to work on that you have chosen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13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Learning target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419599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I will write a thesis statement that expresses my ideas clearly</a:t>
            </a:r>
          </a:p>
          <a:p>
            <a:r>
              <a:rPr lang="en-US" sz="4800" dirty="0" smtClean="0">
                <a:solidFill>
                  <a:schemeClr val="bg1"/>
                </a:solidFill>
              </a:rPr>
              <a:t>I will demonstrate my writing skills to help with goal setting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405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European History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48768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What does ‘cultural values’ mean? What does ‘cultural ideals’ mean?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What do you remember from last year?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What are some European cultural values and ideals?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What are some American cultural values and ideals?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83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Discussion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9099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Identify the core values of United States </a:t>
            </a:r>
            <a:r>
              <a:rPr lang="en-US" sz="4000" dirty="0" smtClean="0">
                <a:solidFill>
                  <a:schemeClr val="bg1"/>
                </a:solidFill>
              </a:rPr>
              <a:t>culture. </a:t>
            </a:r>
            <a:r>
              <a:rPr lang="en-US" sz="4000" dirty="0">
                <a:solidFill>
                  <a:schemeClr val="bg1"/>
                </a:solidFill>
              </a:rPr>
              <a:t>To what extent do these values impact Americans and/or how do these values differ today compared to early Americans?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780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Writing assessment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457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Show that you can write a specific thesis statement that contains a unique argument and a compelling answer to the “so what” question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Identify </a:t>
            </a:r>
            <a:r>
              <a:rPr lang="en-US" sz="3600" dirty="0">
                <a:solidFill>
                  <a:schemeClr val="bg1"/>
                </a:solidFill>
              </a:rPr>
              <a:t>the core values of United States culture? To what extent do these values impact Americans and/or how do these values differ today compared to early Americans?</a:t>
            </a:r>
          </a:p>
        </p:txBody>
      </p:sp>
    </p:spTree>
    <p:extLst>
      <p:ext uri="{BB962C8B-B14F-4D97-AF65-F5344CB8AC3E}">
        <p14:creationId xmlns:p14="http://schemas.microsoft.com/office/powerpoint/2010/main" val="384769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One page response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17638"/>
            <a:ext cx="8229600" cy="460216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In a thesis driven, </a:t>
            </a:r>
            <a:r>
              <a:rPr lang="en-US" sz="2400" dirty="0" smtClean="0">
                <a:solidFill>
                  <a:schemeClr val="bg1"/>
                </a:solidFill>
              </a:rPr>
              <a:t>300-400 word (typed</a:t>
            </a:r>
            <a:r>
              <a:rPr lang="en-US" sz="2400" dirty="0" smtClean="0">
                <a:solidFill>
                  <a:schemeClr val="bg1"/>
                </a:solidFill>
              </a:rPr>
              <a:t>), </a:t>
            </a:r>
            <a:r>
              <a:rPr lang="en-US" sz="2400" dirty="0" smtClean="0">
                <a:solidFill>
                  <a:schemeClr val="bg1"/>
                </a:solidFill>
              </a:rPr>
              <a:t>formal </a:t>
            </a:r>
            <a:r>
              <a:rPr lang="en-US" sz="2400" dirty="0" smtClean="0">
                <a:solidFill>
                  <a:schemeClr val="bg1"/>
                </a:solidFill>
              </a:rPr>
              <a:t>academic </a:t>
            </a:r>
            <a:r>
              <a:rPr lang="en-US" sz="2400" smtClean="0">
                <a:solidFill>
                  <a:schemeClr val="bg1"/>
                </a:solidFill>
              </a:rPr>
              <a:t>writing response, </a:t>
            </a:r>
            <a:r>
              <a:rPr lang="en-US" sz="2400" dirty="0" smtClean="0">
                <a:solidFill>
                  <a:schemeClr val="bg1"/>
                </a:solidFill>
              </a:rPr>
              <a:t>answer the following prompt: </a:t>
            </a:r>
          </a:p>
          <a:p>
            <a:pPr marL="68580" indent="0" algn="ctr">
              <a:buNone/>
            </a:pPr>
            <a:r>
              <a:rPr lang="en-US" sz="3600" dirty="0">
                <a:solidFill>
                  <a:schemeClr val="bg1"/>
                </a:solidFill>
              </a:rPr>
              <a:t>Can you identify the core values of United States culture? To what extent do these values impact Americans and/or how do these values differ today compared to early Americans?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77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>
                <a:solidFill>
                  <a:schemeClr val="bg1"/>
                </a:solidFill>
              </a:rPr>
              <a:t>I am (two special characteristics)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wonder (something you are actually curious about)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hear (an imaginary sound)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see (an imaginary sight)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want (an actual desire)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am (the first line of the poem restated)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pretend (something you pretend to do)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feel (a feeling)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touch (an imaginary touch)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worry (something that really bothers you)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cry (something that makes you very sad)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understand (something you know is true)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say (something you believe in)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dream (something you actually dream about)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try (something you make an effort to do)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hope (something you actually hope for)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 am (the first line of the poem repeated)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 Am Poem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1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1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71596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Goal setting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45720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What aspects of your writing do you need or want to improve this year?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You will be creating a portfolio to demonstrate your growth 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Will use essays, in-class writing assignments, etc.. to show this growth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You will get a grade for the portfolio and for improving your writing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69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Goals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686800" cy="4800599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Evidence/Source Analysis: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Ex: what evidence you use for argument, frequency of evidence, eliminating/minimizing weak or unnecessary “evidence”, when to quote and when to paraphrase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Integration of evidence: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Ex: selection of quotes/evidence/facts, flow within paragraph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Grammar/convention/vocabulary: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Ex: complex word choice/sentence composition, elimination of passive voice, scholarly voice, elimination of “I” statements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73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rban Pop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</Template>
  <TotalTime>549</TotalTime>
  <Words>517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Cambria</vt:lpstr>
      <vt:lpstr>Wingdings 3</vt:lpstr>
      <vt:lpstr>Urban Pop</vt:lpstr>
      <vt:lpstr>Skills ‘Assessment’</vt:lpstr>
      <vt:lpstr>Learning target</vt:lpstr>
      <vt:lpstr>European History </vt:lpstr>
      <vt:lpstr>Discussion</vt:lpstr>
      <vt:lpstr>Writing assessment  </vt:lpstr>
      <vt:lpstr>One page response </vt:lpstr>
      <vt:lpstr>I Am Poem</vt:lpstr>
      <vt:lpstr>Goal setting</vt:lpstr>
      <vt:lpstr>Goals</vt:lpstr>
      <vt:lpstr>Turn in today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 Assessment</dc:title>
  <dc:creator>woldendorpk</dc:creator>
  <cp:lastModifiedBy>Woldendorp, Kirsten    SHS-Staff</cp:lastModifiedBy>
  <cp:revision>41</cp:revision>
  <dcterms:created xsi:type="dcterms:W3CDTF">2013-06-18T17:23:19Z</dcterms:created>
  <dcterms:modified xsi:type="dcterms:W3CDTF">2018-09-06T14:48:16Z</dcterms:modified>
</cp:coreProperties>
</file>