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4"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11/27/2019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11/27/2019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11/27/2019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11/27/2019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11/27/2019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Final speech</a:t>
            </a:r>
            <a:endParaRPr lang="en-US" dirty="0"/>
          </a:p>
        </p:txBody>
      </p:sp>
      <p:sp>
        <p:nvSpPr>
          <p:cNvPr id="5" name="Subtitle 4"/>
          <p:cNvSpPr>
            <a:spLocks noGrp="1"/>
          </p:cNvSpPr>
          <p:nvPr>
            <p:ph type="subTitle" idx="1"/>
          </p:nvPr>
        </p:nvSpPr>
        <p:spPr/>
        <p:txBody>
          <a:bodyPr/>
          <a:lstStyle/>
          <a:p>
            <a:r>
              <a:rPr lang="en-US" dirty="0" smtClean="0"/>
              <a:t>A preview for your planning</a:t>
            </a:r>
            <a:endParaRPr lang="en-US" dirty="0"/>
          </a:p>
        </p:txBody>
      </p:sp>
    </p:spTree>
    <p:extLst>
      <p:ext uri="{BB962C8B-B14F-4D97-AF65-F5344CB8AC3E}">
        <p14:creationId xmlns:p14="http://schemas.microsoft.com/office/powerpoint/2010/main" val="969322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a:xfrm>
            <a:off x="581192" y="2180496"/>
            <a:ext cx="11029615" cy="4360004"/>
          </a:xfrm>
        </p:spPr>
        <p:txBody>
          <a:bodyPr>
            <a:normAutofit/>
          </a:bodyPr>
          <a:lstStyle/>
          <a:p>
            <a:r>
              <a:rPr lang="en-US" sz="6600" dirty="0"/>
              <a:t>Test skills learned in class during a speech outside the classroom environment</a:t>
            </a:r>
            <a:endParaRPr lang="en-US" sz="6600" dirty="0"/>
          </a:p>
        </p:txBody>
      </p:sp>
    </p:spTree>
    <p:extLst>
      <p:ext uri="{BB962C8B-B14F-4D97-AF65-F5344CB8AC3E}">
        <p14:creationId xmlns:p14="http://schemas.microsoft.com/office/powerpoint/2010/main" val="1027969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endParaRPr lang="en-US" dirty="0"/>
          </a:p>
        </p:txBody>
      </p:sp>
      <p:sp>
        <p:nvSpPr>
          <p:cNvPr id="3" name="Content Placeholder 2"/>
          <p:cNvSpPr>
            <a:spLocks noGrp="1"/>
          </p:cNvSpPr>
          <p:nvPr>
            <p:ph idx="1"/>
          </p:nvPr>
        </p:nvSpPr>
        <p:spPr>
          <a:xfrm>
            <a:off x="177800" y="2070100"/>
            <a:ext cx="11684000" cy="4546600"/>
          </a:xfrm>
        </p:spPr>
        <p:txBody>
          <a:bodyPr>
            <a:normAutofit/>
          </a:bodyPr>
          <a:lstStyle/>
          <a:p>
            <a:pPr fontAlgn="base"/>
            <a:r>
              <a:rPr lang="en-US" sz="2800" dirty="0"/>
              <a:t>One speech, delivered outside of public speaking class</a:t>
            </a:r>
          </a:p>
          <a:p>
            <a:pPr fontAlgn="base"/>
            <a:r>
              <a:rPr lang="en-US" sz="2800" dirty="0"/>
              <a:t>Minimum 20+ people in audience</a:t>
            </a:r>
          </a:p>
          <a:p>
            <a:pPr fontAlgn="base"/>
            <a:r>
              <a:rPr lang="en-US" sz="2800" dirty="0"/>
              <a:t>Maximum 5 </a:t>
            </a:r>
            <a:r>
              <a:rPr lang="en-US" sz="2800" dirty="0" smtClean="0"/>
              <a:t>minutes</a:t>
            </a:r>
          </a:p>
          <a:p>
            <a:pPr fontAlgn="base"/>
            <a:r>
              <a:rPr lang="en-US" sz="2800" dirty="0" smtClean="0"/>
              <a:t>Subject </a:t>
            </a:r>
            <a:r>
              <a:rPr lang="en-US" sz="2800" dirty="0"/>
              <a:t>must match the audience/class </a:t>
            </a:r>
          </a:p>
          <a:p>
            <a:pPr fontAlgn="base"/>
            <a:r>
              <a:rPr lang="en-US" sz="2800" dirty="0"/>
              <a:t>You must ask the person in charge at least two weeks in advance </a:t>
            </a:r>
          </a:p>
          <a:p>
            <a:r>
              <a:rPr lang="en-US" sz="2800" dirty="0"/>
              <a:t>Video recording + reflection submitted </a:t>
            </a:r>
            <a:r>
              <a:rPr lang="en-US" sz="2800" b="1" dirty="0"/>
              <a:t>by </a:t>
            </a:r>
            <a:r>
              <a:rPr lang="en-US" sz="2800" b="1" dirty="0" smtClean="0"/>
              <a:t>1/17, 10pm</a:t>
            </a:r>
            <a:r>
              <a:rPr lang="en-US" sz="2800" dirty="0" smtClean="0"/>
              <a:t> </a:t>
            </a:r>
            <a:r>
              <a:rPr lang="en-US" sz="2800" dirty="0"/>
              <a:t>- email video to </a:t>
            </a:r>
            <a:r>
              <a:rPr lang="en-US" sz="2800" dirty="0" smtClean="0"/>
              <a:t>Mrs. Cossano</a:t>
            </a:r>
          </a:p>
          <a:p>
            <a:r>
              <a:rPr lang="en-US" sz="2800" dirty="0" smtClean="0"/>
              <a:t>Reflection </a:t>
            </a:r>
            <a:r>
              <a:rPr lang="en-US" sz="2800" dirty="0"/>
              <a:t>to turnitin.com</a:t>
            </a:r>
            <a:endParaRPr lang="en-US" sz="2800" dirty="0"/>
          </a:p>
        </p:txBody>
      </p:sp>
    </p:spTree>
    <p:extLst>
      <p:ext uri="{BB962C8B-B14F-4D97-AF65-F5344CB8AC3E}">
        <p14:creationId xmlns:p14="http://schemas.microsoft.com/office/powerpoint/2010/main" val="57220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notes </a:t>
            </a:r>
            <a:endParaRPr lang="en-US" dirty="0"/>
          </a:p>
        </p:txBody>
      </p:sp>
      <p:sp>
        <p:nvSpPr>
          <p:cNvPr id="3" name="Content Placeholder 2"/>
          <p:cNvSpPr>
            <a:spLocks noGrp="1"/>
          </p:cNvSpPr>
          <p:nvPr>
            <p:ph idx="1"/>
          </p:nvPr>
        </p:nvSpPr>
        <p:spPr>
          <a:xfrm>
            <a:off x="254000" y="2180496"/>
            <a:ext cx="11785600" cy="4448904"/>
          </a:xfrm>
        </p:spPr>
        <p:txBody>
          <a:bodyPr>
            <a:normAutofit/>
          </a:bodyPr>
          <a:lstStyle/>
          <a:p>
            <a:pPr fontAlgn="base"/>
            <a:r>
              <a:rPr lang="en-US" sz="3000" dirty="0" smtClean="0"/>
              <a:t>Include </a:t>
            </a:r>
            <a:r>
              <a:rPr lang="en-US" sz="3000" dirty="0"/>
              <a:t>proof of audience (behind them is fine to help with anonymity)</a:t>
            </a:r>
          </a:p>
          <a:p>
            <a:pPr fontAlgn="base"/>
            <a:r>
              <a:rPr lang="en-US" sz="3000" dirty="0"/>
              <a:t>I must be able to see you</a:t>
            </a:r>
          </a:p>
          <a:p>
            <a:pPr fontAlgn="base"/>
            <a:r>
              <a:rPr lang="en-US" sz="3000" dirty="0"/>
              <a:t>Do not wait to the last minute! You should be sending a copy of the video the day before to check that it goes through and can be played on my computer. You do not need to wait until the final day to submit. I recommend you send it ASAP. </a:t>
            </a:r>
          </a:p>
          <a:p>
            <a:endParaRPr lang="en-US" dirty="0"/>
          </a:p>
        </p:txBody>
      </p:sp>
    </p:spTree>
    <p:extLst>
      <p:ext uri="{BB962C8B-B14F-4D97-AF65-F5344CB8AC3E}">
        <p14:creationId xmlns:p14="http://schemas.microsoft.com/office/powerpoint/2010/main" val="298640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a:t>
            </a:r>
            <a:endParaRPr lang="en-US" dirty="0"/>
          </a:p>
        </p:txBody>
      </p:sp>
      <p:sp>
        <p:nvSpPr>
          <p:cNvPr id="3" name="Content Placeholder 2"/>
          <p:cNvSpPr>
            <a:spLocks noGrp="1"/>
          </p:cNvSpPr>
          <p:nvPr>
            <p:ph idx="1"/>
          </p:nvPr>
        </p:nvSpPr>
        <p:spPr>
          <a:xfrm>
            <a:off x="279400" y="2180496"/>
            <a:ext cx="11595100" cy="4537804"/>
          </a:xfrm>
        </p:spPr>
        <p:txBody>
          <a:bodyPr>
            <a:normAutofit/>
          </a:bodyPr>
          <a:lstStyle/>
          <a:p>
            <a:r>
              <a:rPr lang="en-US" sz="4400" dirty="0"/>
              <a:t>Minimum two paragraphs highlighting strengths and areas of growth in the culminating speech. Make strong connections to Rules #1 - 4 and other techniques we’ve learned in class.</a:t>
            </a:r>
            <a:endParaRPr lang="en-US" sz="4400" dirty="0"/>
          </a:p>
        </p:txBody>
      </p:sp>
    </p:spTree>
    <p:extLst>
      <p:ext uri="{BB962C8B-B14F-4D97-AF65-F5344CB8AC3E}">
        <p14:creationId xmlns:p14="http://schemas.microsoft.com/office/powerpoint/2010/main" val="129563638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3</TotalTime>
  <Words>153</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Gill Sans MT</vt:lpstr>
      <vt:lpstr>Wingdings 2</vt:lpstr>
      <vt:lpstr>Dividend</vt:lpstr>
      <vt:lpstr>Final speech</vt:lpstr>
      <vt:lpstr>Objective</vt:lpstr>
      <vt:lpstr>Requirements </vt:lpstr>
      <vt:lpstr>Recording notes </vt:lpstr>
      <vt:lpstr>Reflection </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speech</dc:title>
  <dc:creator>Woldendorp, Kirsten    SHS-Staff</dc:creator>
  <cp:lastModifiedBy>Woldendorp, Kirsten    SHS-Staff</cp:lastModifiedBy>
  <cp:revision>1</cp:revision>
  <dcterms:created xsi:type="dcterms:W3CDTF">2019-11-27T16:32:52Z</dcterms:created>
  <dcterms:modified xsi:type="dcterms:W3CDTF">2019-11-27T16:36:22Z</dcterms:modified>
</cp:coreProperties>
</file>