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58" r:id="rId4"/>
    <p:sldId id="260" r:id="rId5"/>
    <p:sldId id="261" r:id="rId6"/>
    <p:sldId id="274" r:id="rId7"/>
    <p:sldId id="266" r:id="rId8"/>
    <p:sldId id="267" r:id="rId9"/>
    <p:sldId id="268" r:id="rId10"/>
    <p:sldId id="271" r:id="rId11"/>
    <p:sldId id="275" r:id="rId12"/>
    <p:sldId id="272" r:id="rId13"/>
    <p:sldId id="270" r:id="rId14"/>
    <p:sldId id="276" r:id="rId15"/>
    <p:sldId id="277" r:id="rId16"/>
    <p:sldId id="278" r:id="rId17"/>
    <p:sldId id="279" r:id="rId18"/>
    <p:sldId id="273" r:id="rId19"/>
    <p:sldId id="269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2E6-771D-4966-A404-7B5FADAC4DF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CA8330B4-0F60-4C66-B2BE-EC308958AAA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6242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2E6-771D-4966-A404-7B5FADAC4DF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30B4-0F60-4C66-B2BE-EC308958AAAF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0946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2E6-771D-4966-A404-7B5FADAC4DF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30B4-0F60-4C66-B2BE-EC308958AAA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7367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2E6-771D-4966-A404-7B5FADAC4DF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30B4-0F60-4C66-B2BE-EC308958AAAF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681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2E6-771D-4966-A404-7B5FADAC4DF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30B4-0F60-4C66-B2BE-EC308958AAA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5975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2E6-771D-4966-A404-7B5FADAC4DF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30B4-0F60-4C66-B2BE-EC308958AAAF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412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2E6-771D-4966-A404-7B5FADAC4DF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30B4-0F60-4C66-B2BE-EC308958AAAF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0273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2E6-771D-4966-A404-7B5FADAC4DF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30B4-0F60-4C66-B2BE-EC308958AAAF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4590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2E6-771D-4966-A404-7B5FADAC4DF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30B4-0F60-4C66-B2BE-EC308958A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43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2E6-771D-4966-A404-7B5FADAC4DF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30B4-0F60-4C66-B2BE-EC308958AAAF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9861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1BAD2E6-771D-4966-A404-7B5FADAC4DF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30B4-0F60-4C66-B2BE-EC308958AAAF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7707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AD2E6-771D-4966-A404-7B5FADAC4DF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A8330B4-0F60-4C66-B2BE-EC308958AAA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6988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Fences </a:t>
            </a:r>
            <a:r>
              <a:rPr lang="en-US" dirty="0" smtClean="0"/>
              <a:t>Lessons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August Wilson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857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813" y="2015732"/>
            <a:ext cx="11187952" cy="406233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11 sentence essay</a:t>
            </a:r>
          </a:p>
          <a:p>
            <a:r>
              <a:rPr lang="en-US" sz="3200" dirty="0" smtClean="0"/>
              <a:t>Investigate the title </a:t>
            </a:r>
            <a:r>
              <a:rPr lang="en-US" sz="3200" i="1" dirty="0" smtClean="0"/>
              <a:t>Fences</a:t>
            </a:r>
            <a:r>
              <a:rPr lang="en-US" sz="3200" dirty="0" smtClean="0"/>
              <a:t> and determine the appropriateness using the themes, literary devices, characters, and commentary of the play as evidence.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3328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 Sentence 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33546" y="1951500"/>
            <a:ext cx="4645152" cy="3986161"/>
          </a:xfrm>
        </p:spPr>
        <p:txBody>
          <a:bodyPr>
            <a:normAutofit fontScale="77500" lnSpcReduction="20000"/>
          </a:bodyPr>
          <a:lstStyle/>
          <a:p>
            <a:pPr marL="731520" lvl="1" indent="-457200">
              <a:buFont typeface="+mj-lt"/>
              <a:buAutoNum type="arabicPeriod"/>
            </a:pPr>
            <a:r>
              <a:rPr lang="en-US" sz="2400" dirty="0"/>
              <a:t>Thesis statement sentence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/>
              <a:t>BTS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/>
              <a:t>One </a:t>
            </a:r>
            <a:r>
              <a:rPr lang="en-US" sz="2400" dirty="0" smtClean="0"/>
              <a:t>cited quote/fact</a:t>
            </a:r>
            <a:endParaRPr lang="en-US" sz="2400" dirty="0"/>
          </a:p>
          <a:p>
            <a:pPr marL="731520" lvl="1" indent="-457200">
              <a:buFont typeface="+mj-lt"/>
              <a:buAutoNum type="arabicPeriod"/>
            </a:pPr>
            <a:r>
              <a:rPr lang="en-US" sz="2400" dirty="0"/>
              <a:t>One sentence analysis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/>
              <a:t>BTS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 smtClean="0"/>
              <a:t>One cited </a:t>
            </a:r>
            <a:r>
              <a:rPr lang="en-US" sz="2400" dirty="0"/>
              <a:t>quote/fact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/>
              <a:t>One sentence analysis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/>
              <a:t>BTS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/>
              <a:t>One </a:t>
            </a:r>
            <a:r>
              <a:rPr lang="en-US" sz="2400" dirty="0" smtClean="0"/>
              <a:t>cited quote/fact</a:t>
            </a:r>
            <a:endParaRPr lang="en-US" sz="2400" dirty="0"/>
          </a:p>
          <a:p>
            <a:pPr marL="731520" lvl="1" indent="-457200">
              <a:buFont typeface="+mj-lt"/>
              <a:buAutoNum type="arabicPeriod"/>
            </a:pPr>
            <a:r>
              <a:rPr lang="en-US" sz="2400" dirty="0"/>
              <a:t>One sentence analysis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/>
              <a:t>One sentence conclusion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507" y="1864194"/>
            <a:ext cx="4583638" cy="3986161"/>
          </a:xfrm>
        </p:spPr>
        <p:txBody>
          <a:bodyPr>
            <a:normAutofit fontScale="77500" lnSpcReduction="20000"/>
          </a:bodyPr>
          <a:lstStyle/>
          <a:p>
            <a:r>
              <a:rPr lang="en-US" sz="4100" dirty="0"/>
              <a:t>Investigate the title </a:t>
            </a:r>
            <a:r>
              <a:rPr lang="en-US" sz="4100" i="1" dirty="0"/>
              <a:t>Fences</a:t>
            </a:r>
            <a:r>
              <a:rPr lang="en-US" sz="4100" dirty="0"/>
              <a:t> and determine the appropriateness using the themes, literary devices, characters, and commentary of the play as evidence. </a:t>
            </a:r>
          </a:p>
          <a:p>
            <a:pPr marL="0" indent="0">
              <a:buNone/>
            </a:pP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73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VISUAL REPRESENTATION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694" y="2015732"/>
            <a:ext cx="11770659" cy="4089233"/>
          </a:xfrm>
        </p:spPr>
        <p:txBody>
          <a:bodyPr>
            <a:noAutofit/>
          </a:bodyPr>
          <a:lstStyle/>
          <a:p>
            <a:r>
              <a:rPr lang="en-US" sz="2800" dirty="0" smtClean="0"/>
              <a:t>You will visually present your understanding of one of the major symbols of the play</a:t>
            </a:r>
          </a:p>
          <a:p>
            <a:r>
              <a:rPr lang="en-US" sz="2800" dirty="0" smtClean="0"/>
              <a:t>Illustrate the symbol</a:t>
            </a:r>
          </a:p>
          <a:p>
            <a:r>
              <a:rPr lang="en-US" sz="2800" dirty="0" smtClean="0"/>
              <a:t>Include 4-5 quotes from the play that demonstrate the importance or significance of that symbol</a:t>
            </a:r>
          </a:p>
          <a:p>
            <a:r>
              <a:rPr lang="en-US" sz="2800" dirty="0" smtClean="0"/>
              <a:t>One paragraph analysis: to what extent does this symbol act as a representation of one of the themes of the play?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34589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Older files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8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1i Scene 1 characters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353" y="2015732"/>
            <a:ext cx="10382501" cy="401751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Cory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Troy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Rose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Bono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Narrator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48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1i Scene 2 characters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4000" dirty="0" smtClean="0"/>
              <a:t>Troy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000" dirty="0" smtClean="0"/>
              <a:t>Rose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000" dirty="0"/>
              <a:t>Narrator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22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1i Scene 3 characters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Rose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Troy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/>
              <a:t>Narrator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1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1i Scene 4 characters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226" y="1970908"/>
            <a:ext cx="9603275" cy="413405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Lyons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Troy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Rose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Cory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Narrator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04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008" y="2015732"/>
            <a:ext cx="11614067" cy="379130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One-two paragraphs</a:t>
            </a:r>
          </a:p>
          <a:p>
            <a:r>
              <a:rPr lang="en-US" sz="3600" dirty="0" smtClean="0"/>
              <a:t>Can use evidence from both Act I and Act II in your answer</a:t>
            </a:r>
          </a:p>
          <a:p>
            <a:r>
              <a:rPr lang="en-US" sz="3600" dirty="0" smtClean="0"/>
              <a:t>Thesis can be first sentence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110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631" y="2015732"/>
            <a:ext cx="11780322" cy="413568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4000" dirty="0" smtClean="0"/>
              <a:t>Write </a:t>
            </a:r>
            <a:r>
              <a:rPr lang="en-US" sz="4000" dirty="0"/>
              <a:t>a </a:t>
            </a:r>
            <a:r>
              <a:rPr lang="en-US" sz="4000" dirty="0" smtClean="0"/>
              <a:t>200 word </a:t>
            </a:r>
            <a:r>
              <a:rPr lang="en-US" sz="4000" dirty="0"/>
              <a:t>eulogy for Troy </a:t>
            </a:r>
            <a:r>
              <a:rPr lang="en-US" sz="4000" dirty="0" err="1"/>
              <a:t>Maxson</a:t>
            </a:r>
            <a:r>
              <a:rPr lang="en-US" sz="4000" dirty="0"/>
              <a:t> from the perspective of Rose, Lyons, Cory </a:t>
            </a:r>
            <a:r>
              <a:rPr lang="en-US" sz="4000" dirty="0" smtClean="0"/>
              <a:t>or Bono (using their words from the play as part of the eulogy).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000" dirty="0" smtClean="0"/>
              <a:t>Use quotes (in-text citations), with Works Cited Page</a:t>
            </a:r>
          </a:p>
          <a:p>
            <a:pPr marL="457200" indent="-457200">
              <a:buFont typeface="+mj-lt"/>
              <a:buAutoNum type="arabicPeriod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428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1 Scene 1 characters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029" y="2015732"/>
            <a:ext cx="10248405" cy="396943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Troy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Bono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Rose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Lyons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Narrator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580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1 Scene 2-3 characters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Troy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Rose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Gabriel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Narrator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3600" dirty="0"/>
              <a:t>Rose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/>
              <a:t>Cory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/>
              <a:t>Troy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/>
              <a:t>Narrator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204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1 Scene 4 characters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141" y="2015732"/>
            <a:ext cx="10328713" cy="4116127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Troy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Bono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Cory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Rose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Lyons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Gabriel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Narrator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37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I table group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047" y="2015732"/>
            <a:ext cx="11949953" cy="403544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4000" dirty="0" smtClean="0"/>
              <a:t>To what extent has Troy’s past shaped his parenting style and relationships with his children? </a:t>
            </a:r>
          </a:p>
          <a:p>
            <a:pPr lvl="1"/>
            <a:r>
              <a:rPr lang="en-US" sz="3600" dirty="0"/>
              <a:t>Must have 3-4 quotes to support your answer.</a:t>
            </a:r>
          </a:p>
          <a:p>
            <a:pPr lvl="1"/>
            <a:r>
              <a:rPr lang="en-US" sz="3600" dirty="0"/>
              <a:t>Integrate quotes, cite quotes, and have fully developed thesis and analysis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7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11, Scenes 1-4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342915"/>
              </p:ext>
            </p:extLst>
          </p:nvPr>
        </p:nvGraphicFramePr>
        <p:xfrm>
          <a:off x="682984" y="1539989"/>
          <a:ext cx="10460148" cy="4689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5037">
                  <a:extLst>
                    <a:ext uri="{9D8B030D-6E8A-4147-A177-3AD203B41FA5}">
                      <a16:colId xmlns:a16="http://schemas.microsoft.com/office/drawing/2014/main" val="218182258"/>
                    </a:ext>
                  </a:extLst>
                </a:gridCol>
                <a:gridCol w="2615037">
                  <a:extLst>
                    <a:ext uri="{9D8B030D-6E8A-4147-A177-3AD203B41FA5}">
                      <a16:colId xmlns:a16="http://schemas.microsoft.com/office/drawing/2014/main" val="2936300095"/>
                    </a:ext>
                  </a:extLst>
                </a:gridCol>
                <a:gridCol w="2146213">
                  <a:extLst>
                    <a:ext uri="{9D8B030D-6E8A-4147-A177-3AD203B41FA5}">
                      <a16:colId xmlns:a16="http://schemas.microsoft.com/office/drawing/2014/main" val="3630597624"/>
                    </a:ext>
                  </a:extLst>
                </a:gridCol>
                <a:gridCol w="3083861">
                  <a:extLst>
                    <a:ext uri="{9D8B030D-6E8A-4147-A177-3AD203B41FA5}">
                      <a16:colId xmlns:a16="http://schemas.microsoft.com/office/drawing/2014/main" val="3660884398"/>
                    </a:ext>
                  </a:extLst>
                </a:gridCol>
              </a:tblGrid>
              <a:tr h="772649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Scene 1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Scene 2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Scene 4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Scene</a:t>
                      </a:r>
                      <a:r>
                        <a:rPr lang="en-US" sz="3600" baseline="0" dirty="0" smtClean="0"/>
                        <a:t> 4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7006870"/>
                  </a:ext>
                </a:extLst>
              </a:tr>
              <a:tr h="78338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Cory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Troy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Troy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Lyons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020280"/>
                  </a:ext>
                </a:extLst>
              </a:tr>
              <a:tr h="78338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Troy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Rose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Rose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Troy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158504"/>
                  </a:ext>
                </a:extLst>
              </a:tr>
              <a:tr h="78338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Rose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Narrator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Narrator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Rose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0830380"/>
                  </a:ext>
                </a:extLst>
              </a:tr>
              <a:tr h="78338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Bono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Cory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281512"/>
                  </a:ext>
                </a:extLst>
              </a:tr>
              <a:tr h="78338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Narrator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Narrator/Bono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13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1404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1i Scene 5 characters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319" y="2015732"/>
            <a:ext cx="10373536" cy="394579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Rose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Bono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Raynell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Cory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Lyons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Narrator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13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II </a:t>
            </a:r>
            <a:r>
              <a:rPr lang="en-US" dirty="0"/>
              <a:t>table group Reflection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88" y="2015732"/>
            <a:ext cx="11107271" cy="416991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Pick one: race, gender, socioeconomic status, family.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Determine how the play depicts one of these topics and the commentary author August Wilson is making.  </a:t>
            </a:r>
          </a:p>
          <a:p>
            <a:pPr lvl="1"/>
            <a:r>
              <a:rPr lang="en-US" sz="3000" dirty="0" smtClean="0"/>
              <a:t>Must have 3-4 quotes to support your answer.</a:t>
            </a:r>
          </a:p>
          <a:p>
            <a:pPr lvl="1"/>
            <a:r>
              <a:rPr lang="en-US" sz="3000" dirty="0" smtClean="0"/>
              <a:t>Integrate quotes, cite quotes, and have fully developed thesis and analysis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05098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Film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013" y="2015732"/>
            <a:ext cx="11174681" cy="3850678"/>
          </a:xfrm>
        </p:spPr>
        <p:txBody>
          <a:bodyPr>
            <a:noAutofit/>
          </a:bodyPr>
          <a:lstStyle/>
          <a:p>
            <a:r>
              <a:rPr lang="en-US" sz="4400" dirty="0" smtClean="0"/>
              <a:t>Compare and contrast the film and play versions of </a:t>
            </a:r>
            <a:r>
              <a:rPr lang="en-US" sz="4400" i="1" dirty="0" smtClean="0"/>
              <a:t>Fences</a:t>
            </a:r>
            <a:r>
              <a:rPr lang="en-US" sz="4400" dirty="0" smtClean="0"/>
              <a:t> (using specific examples from the film and play…paraphrasing is acceptable this time)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8328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146</TotalTime>
  <Words>452</Words>
  <Application>Microsoft Office PowerPoint</Application>
  <PresentationFormat>Widescreen</PresentationFormat>
  <Paragraphs>114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Gill Sans MT</vt:lpstr>
      <vt:lpstr>Gallery</vt:lpstr>
      <vt:lpstr>Fences Lessons</vt:lpstr>
      <vt:lpstr>Act 1 Scene 1 characters </vt:lpstr>
      <vt:lpstr>Act 1 Scene 2-3 characters </vt:lpstr>
      <vt:lpstr>Act 1 Scene 4 characters </vt:lpstr>
      <vt:lpstr>Act I table group Reflection</vt:lpstr>
      <vt:lpstr>Act 11, Scenes 1-4</vt:lpstr>
      <vt:lpstr>Act 1i Scene 5 characters </vt:lpstr>
      <vt:lpstr>Act II table group Reflection</vt:lpstr>
      <vt:lpstr>Film reflection</vt:lpstr>
      <vt:lpstr>Final Assessment</vt:lpstr>
      <vt:lpstr>11 Sentence Essay</vt:lpstr>
      <vt:lpstr>Partner VISUAL REPRESENTATION </vt:lpstr>
      <vt:lpstr>Older files</vt:lpstr>
      <vt:lpstr>Act 1i Scene 1 characters </vt:lpstr>
      <vt:lpstr>Act 1i Scene 2 characters </vt:lpstr>
      <vt:lpstr>Act 1i Scene 3 characters </vt:lpstr>
      <vt:lpstr>Act 1i Scene 4 characters </vt:lpstr>
      <vt:lpstr>PowerPoint Presentation</vt:lpstr>
      <vt:lpstr>Assessment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Fences</dc:title>
  <dc:creator>Woldendorp, Kirsten    SHS-Staff</dc:creator>
  <cp:lastModifiedBy>Cossano, Kirsten    SHS-Staff</cp:lastModifiedBy>
  <cp:revision>33</cp:revision>
  <dcterms:created xsi:type="dcterms:W3CDTF">2018-09-18T21:28:17Z</dcterms:created>
  <dcterms:modified xsi:type="dcterms:W3CDTF">2020-03-10T16:11:37Z</dcterms:modified>
</cp:coreProperties>
</file>