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Little%20Snow-White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houghtsonfantas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Fairy Tales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685" y="2753868"/>
            <a:ext cx="5131192" cy="344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58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940" y="495125"/>
            <a:ext cx="8911687" cy="784066"/>
          </a:xfrm>
        </p:spPr>
        <p:txBody>
          <a:bodyPr/>
          <a:lstStyle/>
          <a:p>
            <a:r>
              <a:rPr lang="en-US" dirty="0" smtClean="0"/>
              <a:t>Disney Fairy Tale 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783080"/>
            <a:ext cx="11082528" cy="473659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are going to watch a Disney version of a famous fairytale</a:t>
            </a:r>
            <a:r>
              <a:rPr lang="en-US" sz="4000" i="1" dirty="0" smtClean="0"/>
              <a:t>, Snow White</a:t>
            </a:r>
          </a:p>
          <a:p>
            <a:r>
              <a:rPr lang="en-US" sz="4000" dirty="0" smtClean="0"/>
              <a:t>Purpose: to compare and contrast the Disney version with the original Brothers Grimm version</a:t>
            </a:r>
          </a:p>
          <a:p>
            <a:r>
              <a:rPr lang="en-US" sz="4000" dirty="0" smtClean="0"/>
              <a:t>Analysis: why has the tale been Disney-</a:t>
            </a:r>
            <a:r>
              <a:rPr lang="en-US" sz="4000" dirty="0" err="1" smtClean="0"/>
              <a:t>fied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796" y="4000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0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944" y="624110"/>
            <a:ext cx="10049255" cy="811498"/>
          </a:xfrm>
        </p:spPr>
        <p:txBody>
          <a:bodyPr/>
          <a:lstStyle/>
          <a:p>
            <a:r>
              <a:rPr lang="en-US" dirty="0" smtClean="0"/>
              <a:t>Brothers Grimm Version of </a:t>
            </a:r>
            <a:r>
              <a:rPr lang="en-US" i="1" dirty="0" smtClean="0"/>
              <a:t>Snow 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103" y="1600200"/>
            <a:ext cx="11055095" cy="49286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 you will read the original Grimm version, </a:t>
            </a:r>
            <a:r>
              <a:rPr lang="en-US" sz="3200" i="1" dirty="0" smtClean="0">
                <a:hlinkClick r:id="rId2" action="ppaction://hlinkfile"/>
              </a:rPr>
              <a:t>Snow White</a:t>
            </a:r>
            <a:endParaRPr lang="en-US" sz="3200" dirty="0" smtClean="0"/>
          </a:p>
          <a:p>
            <a:r>
              <a:rPr lang="en-US" sz="3200" dirty="0" smtClean="0"/>
              <a:t>You will be creating a chart looking at the Disney version vs. the Grimm version </a:t>
            </a:r>
          </a:p>
          <a:p>
            <a:r>
              <a:rPr lang="en-US" sz="3200" dirty="0" smtClean="0"/>
              <a:t>Things to include:</a:t>
            </a:r>
          </a:p>
          <a:p>
            <a:pPr lvl="1"/>
            <a:r>
              <a:rPr lang="en-US" sz="2800" dirty="0" smtClean="0"/>
              <a:t>Similarities</a:t>
            </a:r>
          </a:p>
          <a:p>
            <a:pPr lvl="1"/>
            <a:r>
              <a:rPr lang="en-US" sz="2800" dirty="0" smtClean="0"/>
              <a:t>Differences</a:t>
            </a:r>
          </a:p>
          <a:p>
            <a:pPr lvl="1"/>
            <a:r>
              <a:rPr lang="en-US" sz="2800" dirty="0" smtClean="0"/>
              <a:t>Morals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084" y="3712930"/>
            <a:ext cx="3939214" cy="262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117" y="477806"/>
            <a:ext cx="8911687" cy="710914"/>
          </a:xfrm>
        </p:spPr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536192"/>
            <a:ext cx="10736516" cy="50383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have watched a Disney version, and read an original version.</a:t>
            </a:r>
          </a:p>
          <a:p>
            <a:r>
              <a:rPr lang="en-US" sz="4000" dirty="0" smtClean="0"/>
              <a:t>You are now going to select one of the original authors and read one of their original fairy tales</a:t>
            </a:r>
          </a:p>
          <a:p>
            <a:r>
              <a:rPr lang="en-US" sz="4000" dirty="0" smtClean="0"/>
              <a:t>One fairy tale per student</a:t>
            </a:r>
          </a:p>
        </p:txBody>
      </p:sp>
    </p:spTree>
    <p:extLst>
      <p:ext uri="{BB962C8B-B14F-4D97-AF65-F5344CB8AC3E}">
        <p14:creationId xmlns:p14="http://schemas.microsoft.com/office/powerpoint/2010/main" val="24044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421" y="486950"/>
            <a:ext cx="8911687" cy="720058"/>
          </a:xfrm>
        </p:spPr>
        <p:txBody>
          <a:bodyPr>
            <a:normAutofit fontScale="90000"/>
          </a:bodyPr>
          <a:lstStyle/>
          <a:p>
            <a:r>
              <a:rPr lang="en-US" dirty="0"/>
              <a:t>Overall task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389888"/>
            <a:ext cx="11513756" cy="546811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You </a:t>
            </a:r>
            <a:r>
              <a:rPr lang="en-US" sz="3200" dirty="0"/>
              <a:t>are going to present the original fairy tale to the class in a 3-5 minute presentation including:</a:t>
            </a:r>
          </a:p>
          <a:p>
            <a:pPr lvl="1"/>
            <a:r>
              <a:rPr lang="en-US" sz="2800" dirty="0"/>
              <a:t>Name of fairy tale, author, date published</a:t>
            </a:r>
          </a:p>
          <a:p>
            <a:pPr lvl="1"/>
            <a:r>
              <a:rPr lang="en-US" sz="2800" dirty="0"/>
              <a:t>Summary of original fairy tale</a:t>
            </a:r>
          </a:p>
          <a:p>
            <a:pPr lvl="1"/>
            <a:r>
              <a:rPr lang="en-US" sz="2800" dirty="0"/>
              <a:t>Characters</a:t>
            </a:r>
          </a:p>
          <a:p>
            <a:pPr lvl="1"/>
            <a:r>
              <a:rPr lang="en-US" sz="2800" dirty="0"/>
              <a:t>Moral or lesson of the fairy </a:t>
            </a:r>
            <a:r>
              <a:rPr lang="en-US" sz="2800" dirty="0" smtClean="0"/>
              <a:t>tale</a:t>
            </a:r>
          </a:p>
          <a:p>
            <a:pPr lvl="1"/>
            <a:r>
              <a:rPr lang="en-US" sz="2800" dirty="0" smtClean="0"/>
              <a:t>How this version differs from the Disney or modern version</a:t>
            </a:r>
            <a:endParaRPr lang="en-US" sz="2800" dirty="0"/>
          </a:p>
          <a:p>
            <a:pPr lvl="1"/>
            <a:r>
              <a:rPr lang="en-US" sz="2800" dirty="0"/>
              <a:t>Three </a:t>
            </a:r>
            <a:r>
              <a:rPr lang="en-US" sz="2800" dirty="0" smtClean="0"/>
              <a:t>visuals</a:t>
            </a:r>
          </a:p>
          <a:p>
            <a:pPr lvl="1"/>
            <a:r>
              <a:rPr lang="en-US" sz="2800" dirty="0" smtClean="0"/>
              <a:t>Works </a:t>
            </a:r>
            <a:r>
              <a:rPr lang="en-US" sz="2800" smtClean="0"/>
              <a:t>Cited Page</a:t>
            </a:r>
            <a:endParaRPr lang="en-US" sz="2800" dirty="0"/>
          </a:p>
          <a:p>
            <a:pPr lvl="1"/>
            <a:r>
              <a:rPr lang="en-US" sz="2800" dirty="0"/>
              <a:t>Must be a PowerPoint/Google/Prezi presentation </a:t>
            </a:r>
          </a:p>
        </p:txBody>
      </p:sp>
    </p:spTree>
    <p:extLst>
      <p:ext uri="{BB962C8B-B14F-4D97-AF65-F5344CB8AC3E}">
        <p14:creationId xmlns:p14="http://schemas.microsoft.com/office/powerpoint/2010/main" val="40783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4752" y="932688"/>
            <a:ext cx="4507348" cy="5687568"/>
          </a:xfrm>
        </p:spPr>
        <p:txBody>
          <a:bodyPr>
            <a:noAutofit/>
          </a:bodyPr>
          <a:lstStyle/>
          <a:p>
            <a:r>
              <a:rPr lang="en-US" sz="2800" dirty="0" smtClean="0"/>
              <a:t>Eva: Sleeping Beauty</a:t>
            </a:r>
          </a:p>
          <a:p>
            <a:r>
              <a:rPr lang="en-US" sz="2800" dirty="0" err="1" smtClean="0"/>
              <a:t>Kody</a:t>
            </a:r>
            <a:r>
              <a:rPr lang="en-US" sz="2800" dirty="0" smtClean="0"/>
              <a:t>: Robin Hood</a:t>
            </a:r>
          </a:p>
          <a:p>
            <a:r>
              <a:rPr lang="en-US" sz="2800" dirty="0" smtClean="0"/>
              <a:t>Liv: Frog Prince </a:t>
            </a:r>
          </a:p>
          <a:p>
            <a:r>
              <a:rPr lang="en-US" sz="2800" dirty="0" smtClean="0"/>
              <a:t>Parker: Little Red Riding Hood</a:t>
            </a:r>
          </a:p>
          <a:p>
            <a:r>
              <a:rPr lang="en-US" sz="2800" dirty="0" smtClean="0"/>
              <a:t>Kiana: Snow </a:t>
            </a:r>
            <a:r>
              <a:rPr lang="en-US" sz="2800" dirty="0" smtClean="0"/>
              <a:t>Queen</a:t>
            </a:r>
            <a:endParaRPr lang="en-US" sz="2800" dirty="0" smtClean="0"/>
          </a:p>
          <a:p>
            <a:r>
              <a:rPr lang="en-US" sz="2800" dirty="0" smtClean="0"/>
              <a:t>Isabelle: Emperor and the Nightingale </a:t>
            </a:r>
          </a:p>
          <a:p>
            <a:r>
              <a:rPr lang="en-US" sz="2800" dirty="0" smtClean="0"/>
              <a:t>Amaya: Peter Pan </a:t>
            </a:r>
          </a:p>
          <a:p>
            <a:r>
              <a:rPr lang="en-US" sz="2800" dirty="0" smtClean="0"/>
              <a:t>Alisa: </a:t>
            </a:r>
            <a:r>
              <a:rPr lang="en-US" sz="2800" dirty="0" smtClean="0"/>
              <a:t>The Little </a:t>
            </a:r>
            <a:r>
              <a:rPr lang="en-US" sz="2800" smtClean="0"/>
              <a:t>Match Girl</a:t>
            </a:r>
            <a:endParaRPr lang="en-US" sz="28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7478459" y="818134"/>
            <a:ext cx="4338637" cy="592099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Raegan: Little Mermaid</a:t>
            </a:r>
          </a:p>
          <a:p>
            <a:r>
              <a:rPr lang="en-US" sz="2800" dirty="0"/>
              <a:t>Norah: Rapunzel</a:t>
            </a:r>
          </a:p>
          <a:p>
            <a:r>
              <a:rPr lang="en-US" sz="2800" dirty="0" err="1"/>
              <a:t>Bri</a:t>
            </a:r>
            <a:r>
              <a:rPr lang="en-US" sz="2800" dirty="0"/>
              <a:t>: Cinderella </a:t>
            </a:r>
          </a:p>
          <a:p>
            <a:r>
              <a:rPr lang="en-US" sz="2800" dirty="0"/>
              <a:t>Shivani: </a:t>
            </a:r>
            <a:r>
              <a:rPr lang="en-US" sz="2800" dirty="0" smtClean="0"/>
              <a:t>Beauty and the Beast</a:t>
            </a:r>
            <a:endParaRPr lang="en-US" sz="2800" dirty="0"/>
          </a:p>
          <a:p>
            <a:r>
              <a:rPr lang="en-US" sz="2800" dirty="0" smtClean="0"/>
              <a:t>Tomas: King Midas</a:t>
            </a:r>
            <a:endParaRPr lang="en-US" sz="2800" dirty="0"/>
          </a:p>
          <a:p>
            <a:r>
              <a:rPr lang="en-US" sz="2800" dirty="0"/>
              <a:t>Jenna: Ugly Duckling</a:t>
            </a:r>
          </a:p>
          <a:p>
            <a:r>
              <a:rPr lang="en-US" sz="2800" dirty="0"/>
              <a:t>Jack: Puss in Boots</a:t>
            </a:r>
          </a:p>
          <a:p>
            <a:r>
              <a:rPr lang="en-US" sz="2800" dirty="0"/>
              <a:t>Jamil: Goldilocks and Three Bears</a:t>
            </a:r>
          </a:p>
          <a:p>
            <a:r>
              <a:rPr lang="en-US" sz="2800" dirty="0"/>
              <a:t>Jack: Three Little Pigs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57" y="486950"/>
            <a:ext cx="8911687" cy="738346"/>
          </a:xfrm>
        </p:spPr>
        <p:txBody>
          <a:bodyPr/>
          <a:lstStyle/>
          <a:p>
            <a:r>
              <a:rPr lang="en-US" dirty="0" smtClean="0"/>
              <a:t>Modern Retelling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1463040"/>
            <a:ext cx="11530584" cy="51114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Taking your original fairy tale, you are going to retell the story</a:t>
            </a:r>
          </a:p>
          <a:p>
            <a:r>
              <a:rPr lang="en-US" sz="3200" dirty="0" smtClean="0"/>
              <a:t>Things you can do:</a:t>
            </a:r>
          </a:p>
          <a:p>
            <a:pPr lvl="1"/>
            <a:r>
              <a:rPr lang="en-US" sz="3200" dirty="0"/>
              <a:t>Change the ending</a:t>
            </a:r>
          </a:p>
          <a:p>
            <a:pPr lvl="1"/>
            <a:r>
              <a:rPr lang="en-US" sz="3200" dirty="0"/>
              <a:t>Change the perspective</a:t>
            </a:r>
          </a:p>
          <a:p>
            <a:pPr lvl="1"/>
            <a:r>
              <a:rPr lang="en-US" sz="3200" dirty="0"/>
              <a:t>Create a new character </a:t>
            </a:r>
          </a:p>
          <a:p>
            <a:pPr lvl="1"/>
            <a:r>
              <a:rPr lang="en-US" sz="3200" dirty="0"/>
              <a:t>Create a new setting </a:t>
            </a:r>
          </a:p>
          <a:p>
            <a:pPr lvl="1"/>
            <a:r>
              <a:rPr lang="en-US" sz="3200" dirty="0"/>
              <a:t>Modernize the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557" y="450374"/>
            <a:ext cx="8911687" cy="674338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08760"/>
            <a:ext cx="11045952" cy="5093208"/>
          </a:xfrm>
        </p:spPr>
        <p:txBody>
          <a:bodyPr/>
          <a:lstStyle/>
          <a:p>
            <a:r>
              <a:rPr lang="en-US" sz="7200" dirty="0">
                <a:solidFill>
                  <a:schemeClr val="tx1"/>
                </a:solidFill>
              </a:rPr>
              <a:t>750-1000 words </a:t>
            </a:r>
          </a:p>
          <a:p>
            <a:r>
              <a:rPr lang="en-US" sz="7200" dirty="0" smtClean="0">
                <a:solidFill>
                  <a:schemeClr val="tx1"/>
                </a:solidFill>
              </a:rPr>
              <a:t>20 </a:t>
            </a:r>
            <a:r>
              <a:rPr lang="en-US" sz="7200" dirty="0">
                <a:solidFill>
                  <a:schemeClr val="tx1"/>
                </a:solidFill>
              </a:rPr>
              <a:t>points in </a:t>
            </a:r>
            <a:r>
              <a:rPr lang="en-US" sz="7200" dirty="0" smtClean="0">
                <a:solidFill>
                  <a:schemeClr val="tx1"/>
                </a:solidFill>
              </a:rPr>
              <a:t>Culminating</a:t>
            </a:r>
            <a:endParaRPr lang="en-US" sz="7200" dirty="0">
              <a:solidFill>
                <a:schemeClr val="tx1"/>
              </a:solidFill>
            </a:endParaRPr>
          </a:p>
          <a:p>
            <a:r>
              <a:rPr lang="en-US" sz="7200" dirty="0">
                <a:solidFill>
                  <a:schemeClr val="tx1"/>
                </a:solidFill>
              </a:rPr>
              <a:t>Due </a:t>
            </a:r>
            <a:r>
              <a:rPr lang="en-US" sz="7200" dirty="0" smtClean="0">
                <a:solidFill>
                  <a:schemeClr val="tx1"/>
                </a:solidFill>
              </a:rPr>
              <a:t>11/22 </a:t>
            </a:r>
            <a:r>
              <a:rPr lang="en-US" sz="7200" dirty="0">
                <a:solidFill>
                  <a:schemeClr val="tx1"/>
                </a:solidFill>
              </a:rPr>
              <a:t>by 10pm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021" y="395510"/>
            <a:ext cx="8911687" cy="637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856" y="1453896"/>
            <a:ext cx="10744200" cy="52578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4400" dirty="0" smtClean="0"/>
              <a:t>I can define elements of fairy tales in stories AND film</a:t>
            </a:r>
          </a:p>
          <a:p>
            <a:pPr>
              <a:buFont typeface="+mj-lt"/>
              <a:buAutoNum type="arabicPeriod"/>
            </a:pPr>
            <a:r>
              <a:rPr lang="en-US" sz="4400" dirty="0" smtClean="0"/>
              <a:t>I can compare and contrast original and modern fairy tale versions</a:t>
            </a:r>
          </a:p>
          <a:p>
            <a:pPr>
              <a:buFont typeface="+mj-lt"/>
              <a:buAutoNum type="arabicPeriod"/>
            </a:pPr>
            <a:r>
              <a:rPr lang="en-US" sz="4400" dirty="0" smtClean="0"/>
              <a:t>I can present my ideas verbally</a:t>
            </a:r>
          </a:p>
          <a:p>
            <a:pPr>
              <a:buFont typeface="+mj-lt"/>
              <a:buAutoNum type="arabicPeriod"/>
            </a:pPr>
            <a:r>
              <a:rPr lang="en-US" sz="4400" dirty="0" smtClean="0"/>
              <a:t>I can recreate an original fairy tale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8150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277" y="477806"/>
            <a:ext cx="8911687" cy="793210"/>
          </a:xfrm>
        </p:spPr>
        <p:txBody>
          <a:bodyPr/>
          <a:lstStyle/>
          <a:p>
            <a:r>
              <a:rPr lang="en-US" dirty="0" smtClean="0"/>
              <a:t>Fairy Tale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956" y="1381125"/>
            <a:ext cx="11064240" cy="5184648"/>
          </a:xfrm>
        </p:spPr>
        <p:txBody>
          <a:bodyPr>
            <a:normAutofit/>
          </a:bodyPr>
          <a:lstStyle/>
          <a:p>
            <a:r>
              <a:rPr lang="en-US" sz="3200" dirty="0"/>
              <a:t>A </a:t>
            </a:r>
            <a:r>
              <a:rPr lang="en-US" sz="3200" b="1" dirty="0"/>
              <a:t>fairy tale is</a:t>
            </a:r>
            <a:r>
              <a:rPr lang="en-US" sz="3200" dirty="0"/>
              <a:t> a story, often intended for children, that features fanciful and wondrous characters such as elves, goblins, wizards, and even, but not necessarily, fairies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Fairy </a:t>
            </a:r>
            <a:r>
              <a:rPr lang="en-US" sz="3200" dirty="0"/>
              <a:t>tales are often traditional; many were passed </a:t>
            </a:r>
            <a:r>
              <a:rPr lang="en-US" sz="3200" dirty="0" smtClean="0"/>
              <a:t>down </a:t>
            </a:r>
            <a:r>
              <a:rPr lang="en-US" sz="3200" dirty="0"/>
              <a:t>from story-teller to story-teller before being recorded in </a:t>
            </a:r>
            <a:r>
              <a:rPr lang="en-US" sz="3200" dirty="0" smtClean="0"/>
              <a:t>books.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Source: literaryterms.com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280" y="4580762"/>
            <a:ext cx="2863532" cy="213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1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853" y="486950"/>
            <a:ext cx="8911687" cy="656050"/>
          </a:xfrm>
        </p:spPr>
        <p:txBody>
          <a:bodyPr/>
          <a:lstStyle/>
          <a:p>
            <a:r>
              <a:rPr lang="en-US" dirty="0" smtClean="0"/>
              <a:t>Original Authors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1143000"/>
            <a:ext cx="10526204" cy="434759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Jacob and Wilhelm </a:t>
            </a:r>
            <a:r>
              <a:rPr lang="en-US" sz="3200" dirty="0" smtClean="0"/>
              <a:t>Grimm</a:t>
            </a:r>
          </a:p>
          <a:p>
            <a:r>
              <a:rPr lang="en-US" sz="3200" dirty="0" smtClean="0"/>
              <a:t>Charles Perrault</a:t>
            </a:r>
          </a:p>
          <a:p>
            <a:r>
              <a:rPr lang="en-US" sz="3200" dirty="0" smtClean="0"/>
              <a:t>Hans Christian Andersen</a:t>
            </a:r>
          </a:p>
          <a:p>
            <a:r>
              <a:rPr lang="en-US" sz="3200" dirty="0" smtClean="0"/>
              <a:t>Marie-Catherine </a:t>
            </a:r>
            <a:r>
              <a:rPr lang="en-US" sz="3200" dirty="0" err="1" smtClean="0"/>
              <a:t>Baronne</a:t>
            </a:r>
            <a:r>
              <a:rPr lang="en-US" sz="3200" dirty="0" smtClean="0"/>
              <a:t> </a:t>
            </a:r>
            <a:r>
              <a:rPr lang="en-US" sz="3200" dirty="0" err="1" smtClean="0"/>
              <a:t>d’Aulnoy</a:t>
            </a:r>
            <a:endParaRPr lang="en-US" sz="3200" dirty="0" smtClean="0"/>
          </a:p>
          <a:p>
            <a:r>
              <a:rPr lang="en-US" sz="3200" dirty="0" smtClean="0"/>
              <a:t>Joseph Jacobs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Source: </a:t>
            </a:r>
            <a:r>
              <a:rPr lang="en-US" sz="3200" dirty="0">
                <a:hlinkClick r:id="rId2"/>
              </a:rPr>
              <a:t>https://thoughtsonfantasy.com/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857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486950"/>
            <a:ext cx="9044876" cy="811498"/>
          </a:xfrm>
        </p:spPr>
        <p:txBody>
          <a:bodyPr>
            <a:normAutofit fontScale="90000"/>
          </a:bodyPr>
          <a:lstStyle/>
          <a:p>
            <a:r>
              <a:rPr lang="en-US" dirty="0"/>
              <a:t>Jacob and Wilhelm </a:t>
            </a:r>
            <a:r>
              <a:rPr lang="en-US" dirty="0" smtClean="0"/>
              <a:t>Grimm (Brothers Grimm)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380744"/>
            <a:ext cx="10919396" cy="54772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German brothers who collected fairy tales and published them in the early 1800s</a:t>
            </a:r>
          </a:p>
          <a:p>
            <a:r>
              <a:rPr lang="en-US" sz="3200" dirty="0" smtClean="0"/>
              <a:t>Popular stories and collections: </a:t>
            </a:r>
          </a:p>
          <a:p>
            <a:pPr lvl="1"/>
            <a:r>
              <a:rPr lang="en-US" sz="2800" i="1" dirty="0" smtClean="0"/>
              <a:t>Little Red Riding Hood</a:t>
            </a:r>
          </a:p>
          <a:p>
            <a:pPr lvl="1"/>
            <a:r>
              <a:rPr lang="en-US" sz="2800" i="1" dirty="0" smtClean="0"/>
              <a:t>Hansel and Gretel</a:t>
            </a:r>
          </a:p>
          <a:p>
            <a:pPr lvl="1"/>
            <a:r>
              <a:rPr lang="en-US" sz="2800" i="1" dirty="0" smtClean="0"/>
              <a:t>Snow White </a:t>
            </a:r>
          </a:p>
          <a:p>
            <a:pPr lvl="1"/>
            <a:r>
              <a:rPr lang="en-US" sz="2800" i="1" dirty="0" smtClean="0"/>
              <a:t>Sleeping Beauty</a:t>
            </a:r>
          </a:p>
          <a:p>
            <a:pPr lvl="1"/>
            <a:r>
              <a:rPr lang="en-US" sz="2800" i="1" dirty="0" smtClean="0"/>
              <a:t>The Frog Prince</a:t>
            </a:r>
            <a:endParaRPr lang="en-US" sz="2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212" y="2562642"/>
            <a:ext cx="3366883" cy="366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7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334" y="501185"/>
            <a:ext cx="8911687" cy="831466"/>
          </a:xfrm>
        </p:spPr>
        <p:txBody>
          <a:bodyPr/>
          <a:lstStyle/>
          <a:p>
            <a:r>
              <a:rPr lang="en-US" dirty="0" smtClean="0"/>
              <a:t>Charles Perrault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19" y="1472185"/>
            <a:ext cx="11252719" cy="5152550"/>
          </a:xfrm>
        </p:spPr>
        <p:txBody>
          <a:bodyPr>
            <a:noAutofit/>
          </a:bodyPr>
          <a:lstStyle/>
          <a:p>
            <a:r>
              <a:rPr lang="en-US" sz="2400" dirty="0" smtClean="0"/>
              <a:t>French writer in the 1600s who wrote fairy tales inspired by folk tales</a:t>
            </a:r>
          </a:p>
          <a:p>
            <a:r>
              <a:rPr lang="en-US" sz="2400" dirty="0" smtClean="0"/>
              <a:t>“Father of fairy tales”</a:t>
            </a:r>
          </a:p>
          <a:p>
            <a:r>
              <a:rPr lang="en-US" sz="2400" dirty="0" smtClean="0"/>
              <a:t>His version of </a:t>
            </a:r>
            <a:r>
              <a:rPr lang="en-US" sz="2400" i="1" dirty="0" smtClean="0"/>
              <a:t>Cinderella </a:t>
            </a:r>
            <a:r>
              <a:rPr lang="en-US" sz="2400" dirty="0" smtClean="0"/>
              <a:t>is most famous and inspiration (and different from Brothers Grimm version)</a:t>
            </a:r>
          </a:p>
          <a:p>
            <a:r>
              <a:rPr lang="en-US" sz="2400" dirty="0" smtClean="0"/>
              <a:t>Popular stories and collections:</a:t>
            </a:r>
          </a:p>
          <a:p>
            <a:pPr lvl="1"/>
            <a:r>
              <a:rPr lang="en-US" sz="2000" i="1" dirty="0" smtClean="0"/>
              <a:t>Little Red Riding Hood</a:t>
            </a:r>
          </a:p>
          <a:p>
            <a:pPr lvl="1"/>
            <a:r>
              <a:rPr lang="en-US" sz="2000" i="1" dirty="0" smtClean="0"/>
              <a:t>Sleeping Beauty</a:t>
            </a:r>
          </a:p>
          <a:p>
            <a:pPr lvl="1"/>
            <a:r>
              <a:rPr lang="en-US" sz="2000" i="1" dirty="0" smtClean="0"/>
              <a:t>Cinderella</a:t>
            </a:r>
          </a:p>
          <a:p>
            <a:pPr lvl="1"/>
            <a:r>
              <a:rPr lang="en-US" sz="2000" i="1" dirty="0" smtClean="0"/>
              <a:t>Puss in Boots </a:t>
            </a:r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5904" y="3122847"/>
            <a:ext cx="2220267" cy="354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3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617" y="486950"/>
            <a:ext cx="8911687" cy="6075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Marie-Catherine </a:t>
            </a:r>
            <a:r>
              <a:rPr lang="en-US" dirty="0" err="1" smtClean="0"/>
              <a:t>d’Aulnoy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45" y="1444752"/>
            <a:ext cx="10860833" cy="5294375"/>
          </a:xfrm>
        </p:spPr>
        <p:txBody>
          <a:bodyPr>
            <a:noAutofit/>
          </a:bodyPr>
          <a:lstStyle/>
          <a:p>
            <a:r>
              <a:rPr lang="en-US" sz="2800" dirty="0" smtClean="0"/>
              <a:t>French countess writer who published two fairy tale collections</a:t>
            </a:r>
          </a:p>
          <a:p>
            <a:r>
              <a:rPr lang="en-US" sz="2800" dirty="0" smtClean="0"/>
              <a:t>Her 1697 collection created the term “fairy tale”</a:t>
            </a:r>
          </a:p>
          <a:p>
            <a:r>
              <a:rPr lang="en-US" sz="2800" dirty="0" smtClean="0"/>
              <a:t>Not many of her versions are seen in modern fairy tales</a:t>
            </a:r>
          </a:p>
          <a:p>
            <a:r>
              <a:rPr lang="en-US" sz="2800" dirty="0" smtClean="0"/>
              <a:t>Popular stories and collections:</a:t>
            </a:r>
          </a:p>
          <a:p>
            <a:pPr lvl="1"/>
            <a:r>
              <a:rPr lang="en-US" sz="2400" i="1" dirty="0" err="1" smtClean="0"/>
              <a:t>Finette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Cendron</a:t>
            </a:r>
            <a:r>
              <a:rPr lang="en-US" sz="2400" dirty="0" smtClean="0"/>
              <a:t> (like </a:t>
            </a:r>
            <a:r>
              <a:rPr lang="en-US" sz="2400" i="1" dirty="0" smtClean="0"/>
              <a:t>Cinderella)</a:t>
            </a:r>
          </a:p>
          <a:p>
            <a:pPr lvl="1"/>
            <a:r>
              <a:rPr lang="en-US" sz="2400" i="1" dirty="0" smtClean="0"/>
              <a:t>Graciosa and </a:t>
            </a:r>
            <a:r>
              <a:rPr lang="en-US" sz="2400" i="1" dirty="0" err="1" smtClean="0"/>
              <a:t>Percinet</a:t>
            </a:r>
            <a:r>
              <a:rPr lang="en-US" sz="2400" i="1" dirty="0" smtClean="0"/>
              <a:t> </a:t>
            </a:r>
            <a:r>
              <a:rPr lang="en-US" sz="2400" dirty="0" smtClean="0"/>
              <a:t>(like </a:t>
            </a:r>
            <a:r>
              <a:rPr lang="en-US" sz="2400" i="1" dirty="0" smtClean="0"/>
              <a:t>Snow White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i="1" dirty="0" smtClean="0"/>
              <a:t>The White Cat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130" y="3658910"/>
            <a:ext cx="2435054" cy="328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0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709" y="532670"/>
            <a:ext cx="8911687" cy="663514"/>
          </a:xfrm>
        </p:spPr>
        <p:txBody>
          <a:bodyPr/>
          <a:lstStyle/>
          <a:p>
            <a:r>
              <a:rPr lang="en-US" dirty="0" smtClean="0"/>
              <a:t>Hans Christian Andersen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45" y="1679510"/>
            <a:ext cx="10795485" cy="48705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Danish fairy tale writer from the 1800s</a:t>
            </a:r>
          </a:p>
          <a:p>
            <a:r>
              <a:rPr lang="en-US" sz="2400" dirty="0" smtClean="0"/>
              <a:t>Many of his stories inspired modern versions </a:t>
            </a:r>
          </a:p>
          <a:p>
            <a:r>
              <a:rPr lang="en-US" sz="2400" dirty="0" smtClean="0"/>
              <a:t>Probably most famous fairy tale author </a:t>
            </a:r>
          </a:p>
          <a:p>
            <a:r>
              <a:rPr lang="en-US" sz="2400" dirty="0" smtClean="0"/>
              <a:t>Popular stories and collections: </a:t>
            </a:r>
          </a:p>
          <a:p>
            <a:pPr lvl="1"/>
            <a:r>
              <a:rPr lang="en-US" sz="2000" i="1" dirty="0" smtClean="0"/>
              <a:t>The Little Mermaid</a:t>
            </a:r>
          </a:p>
          <a:p>
            <a:pPr lvl="1"/>
            <a:r>
              <a:rPr lang="en-US" sz="2000" i="1" dirty="0" smtClean="0"/>
              <a:t>The Snow Queen</a:t>
            </a:r>
          </a:p>
          <a:p>
            <a:pPr lvl="1"/>
            <a:r>
              <a:rPr lang="en-US" sz="2000" i="1" dirty="0" smtClean="0"/>
              <a:t>Thumbelina</a:t>
            </a:r>
          </a:p>
          <a:p>
            <a:pPr lvl="1"/>
            <a:r>
              <a:rPr lang="en-US" sz="2000" i="1" dirty="0" smtClean="0"/>
              <a:t>The Ugly Duckling </a:t>
            </a:r>
          </a:p>
          <a:p>
            <a:pPr lvl="1"/>
            <a:r>
              <a:rPr lang="en-US" sz="2000" i="1" dirty="0" smtClean="0"/>
              <a:t>The Princess and the Pea</a:t>
            </a:r>
          </a:p>
          <a:p>
            <a:pPr lvl="1"/>
            <a:r>
              <a:rPr lang="en-US" sz="2000" i="1" dirty="0" smtClean="0"/>
              <a:t>The Steadfast Tin Soldier </a:t>
            </a:r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065" y="1679510"/>
            <a:ext cx="2991548" cy="455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1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315" y="432087"/>
            <a:ext cx="8911687" cy="756634"/>
          </a:xfrm>
        </p:spPr>
        <p:txBody>
          <a:bodyPr/>
          <a:lstStyle/>
          <a:p>
            <a:r>
              <a:rPr lang="en-US" dirty="0" smtClean="0"/>
              <a:t>Joseph Jacobs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706" y="1586203"/>
            <a:ext cx="10496906" cy="4926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Australian folklorist </a:t>
            </a:r>
          </a:p>
          <a:p>
            <a:r>
              <a:rPr lang="en-US" sz="2400" dirty="0" smtClean="0"/>
              <a:t>Several English fairy tale collections (some of the best know versions of fairy tales come from him)</a:t>
            </a:r>
          </a:p>
          <a:p>
            <a:r>
              <a:rPr lang="en-US" sz="2400" dirty="0" smtClean="0"/>
              <a:t>Collected fairy tales from Jewish, Indian, and Celtic cultures too</a:t>
            </a:r>
          </a:p>
          <a:p>
            <a:r>
              <a:rPr lang="en-US" sz="2400" dirty="0" smtClean="0"/>
              <a:t>Popular stories and collections:</a:t>
            </a:r>
          </a:p>
          <a:p>
            <a:pPr lvl="1"/>
            <a:r>
              <a:rPr lang="en-US" sz="2000" i="1" dirty="0" smtClean="0"/>
              <a:t>The Three Little Pigs</a:t>
            </a:r>
          </a:p>
          <a:p>
            <a:pPr lvl="1"/>
            <a:r>
              <a:rPr lang="en-US" sz="2000" i="1" dirty="0" smtClean="0"/>
              <a:t>Jack and the Beanstalk</a:t>
            </a:r>
          </a:p>
          <a:p>
            <a:pPr lvl="1"/>
            <a:r>
              <a:rPr lang="en-US" sz="2000" i="1" dirty="0" smtClean="0"/>
              <a:t>Goldilocks and the Three Bears</a:t>
            </a:r>
          </a:p>
          <a:p>
            <a:pPr lvl="1"/>
            <a:r>
              <a:rPr lang="en-US" sz="2000" i="1" dirty="0" smtClean="0"/>
              <a:t>Jack the Giant Killer</a:t>
            </a:r>
          </a:p>
          <a:p>
            <a:pPr lvl="1"/>
            <a:r>
              <a:rPr lang="en-US" sz="2000" i="1" dirty="0" smtClean="0"/>
              <a:t>The History of Tom Thumb</a:t>
            </a:r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0642" y="3655266"/>
            <a:ext cx="23050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036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610</Words>
  <Application>Microsoft Office PowerPoint</Application>
  <PresentationFormat>Widescreen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Fairy Tales</vt:lpstr>
      <vt:lpstr>Learning Targets</vt:lpstr>
      <vt:lpstr>Fairy Tale Definition </vt:lpstr>
      <vt:lpstr>Original Authors </vt:lpstr>
      <vt:lpstr>Jacob and Wilhelm Grimm (Brothers Grimm) </vt:lpstr>
      <vt:lpstr>Charles Perrault</vt:lpstr>
      <vt:lpstr>Marie-Catherine d’Aulnoy</vt:lpstr>
      <vt:lpstr>Hans Christian Andersen</vt:lpstr>
      <vt:lpstr>Joseph Jacobs</vt:lpstr>
      <vt:lpstr>Disney Fairy Tale Version </vt:lpstr>
      <vt:lpstr>Brothers Grimm Version of Snow White</vt:lpstr>
      <vt:lpstr>Your Turn</vt:lpstr>
      <vt:lpstr>Overall task </vt:lpstr>
      <vt:lpstr>PowerPoint Presentation</vt:lpstr>
      <vt:lpstr>Modern Retelling</vt:lpstr>
      <vt:lpstr>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Fairytales</dc:title>
  <dc:creator>Woldendorp, Kirsten    SHS-Staff</dc:creator>
  <cp:lastModifiedBy>Woldendorp, Kirsten    SHS-Staff</cp:lastModifiedBy>
  <cp:revision>19</cp:revision>
  <dcterms:created xsi:type="dcterms:W3CDTF">2019-10-31T17:17:32Z</dcterms:created>
  <dcterms:modified xsi:type="dcterms:W3CDTF">2019-11-12T18:23:14Z</dcterms:modified>
</cp:coreProperties>
</file>