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2" r:id="rId5"/>
    <p:sldId id="258" r:id="rId6"/>
    <p:sldId id="259" r:id="rId7"/>
    <p:sldId id="260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pr.org/2017/04/17/523964584/in-the-1920s-a-community-conspired-to-kill-native-americans-for-their-oil-money" TargetMode="External"/><Relationship Id="rId3" Type="http://schemas.openxmlformats.org/officeDocument/2006/relationships/hyperlink" Target="https://prologue.blogs.archives.gov/2015/11/30/indian-new-deal/" TargetMode="External"/><Relationship Id="rId7" Type="http://schemas.openxmlformats.org/officeDocument/2006/relationships/hyperlink" Target="https://earthlymission.com/historical-photos-of-native-americans-at-the-white-house-for-citizenship-in-the-1920s-and-30s/" TargetMode="External"/><Relationship Id="rId2" Type="http://schemas.openxmlformats.org/officeDocument/2006/relationships/hyperlink" Target="https://library.nau.edu/speccoll/exhibits/indigenous_voices/merriam_repor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guides/zshwv9q/revision/3" TargetMode="External"/><Relationship Id="rId5" Type="http://schemas.openxmlformats.org/officeDocument/2006/relationships/hyperlink" Target="http://www.nativepartnership.org/site/PageServer?pagename=PWNA_native_history_1920" TargetMode="External"/><Relationship Id="rId4" Type="http://schemas.openxmlformats.org/officeDocument/2006/relationships/hyperlink" Target="https://www.jstor.org/stable/1891140?seq=1#metadata_info_tab_conten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mericainclass.org/sources/becomingmodern/divisions/text1/text1.htm" TargetMode="External"/><Relationship Id="rId7" Type="http://schemas.openxmlformats.org/officeDocument/2006/relationships/hyperlink" Target="http://www1.assumption.edu/ahc/raceriots/" TargetMode="External"/><Relationship Id="rId2" Type="http://schemas.openxmlformats.org/officeDocument/2006/relationships/hyperlink" Target="http://americainclass.org/sources/becomingmodern/divisions/text2/text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istory.com/topics/black-history/chicago-race-riot-of-1919" TargetMode="External"/><Relationship Id="rId5" Type="http://schemas.openxmlformats.org/officeDocument/2006/relationships/hyperlink" Target="https://nmaahc.si.edu/blog-post/new-african-american-identity-harlem-renaissance" TargetMode="External"/><Relationship Id="rId4" Type="http://schemas.openxmlformats.org/officeDocument/2006/relationships/hyperlink" Target="https://kcts9.pbslearningmedia.org/resource/mr13.socst.us.harlem1920s/harlem-in-the-1920s/#.Xe6eIuhKi7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.state.gov/milestones/1921-1936/immigration-act" TargetMode="External"/><Relationship Id="rId2" Type="http://schemas.openxmlformats.org/officeDocument/2006/relationships/hyperlink" Target="http://www.nbcnews.com/id/24714378/ns/us_news-gut_check/t/s-s-immigration-defining-whiteness/#.Xe6e_uhKi7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p.la/browse-by-topic/immigration-since-1840/immigration-quotas-1920-1939" TargetMode="External"/><Relationship Id="rId4" Type="http://schemas.openxmlformats.org/officeDocument/2006/relationships/hyperlink" Target="http://historymatters.gmu.edu/d/507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-historama.org/1913-1928-ww1-prohibition-era/fundamentalist-movement.htm" TargetMode="External"/><Relationship Id="rId2" Type="http://schemas.openxmlformats.org/officeDocument/2006/relationships/hyperlink" Target="http://nationalhumanitiescenter.org/tserve/twenty/tkeyinfo/fundam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w2.umkc.edu/faculty/projects/ftrials/scopes/evolut.htm" TargetMode="External"/><Relationship Id="rId4" Type="http://schemas.openxmlformats.org/officeDocument/2006/relationships/hyperlink" Target="http://law2.umkc.edu/faculty/projects/ftrials/conlaw/Fundamentalism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1920s and </a:t>
            </a:r>
            <a:r>
              <a:rPr lang="en-US" i="1" dirty="0" smtClean="0"/>
              <a:t>The Great Gatsby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Voices not included in the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6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1609344"/>
            <a:ext cx="11320272" cy="487375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 can analyze the groups in America that were not included in </a:t>
            </a:r>
            <a:r>
              <a:rPr lang="en-US" sz="5400" i="1" dirty="0" smtClean="0"/>
              <a:t>The Great Gatsby</a:t>
            </a:r>
          </a:p>
          <a:p>
            <a:r>
              <a:rPr lang="en-US" sz="5400" dirty="0" smtClean="0"/>
              <a:t>I can determine why those groups were not included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3126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58112"/>
            <a:ext cx="10850945" cy="486460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If </a:t>
            </a:r>
            <a:r>
              <a:rPr lang="en-US" sz="6000" i="1" dirty="0" smtClean="0"/>
              <a:t>The Great Gatsby</a:t>
            </a:r>
            <a:r>
              <a:rPr lang="en-US" sz="6000" dirty="0" smtClean="0"/>
              <a:t> is a novel about the American Dream, what voices are being left out or misrepresented?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7513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71410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1545336"/>
            <a:ext cx="11567160" cy="49834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Jigsaw around one of four groups</a:t>
            </a:r>
          </a:p>
          <a:p>
            <a:r>
              <a:rPr lang="en-US" sz="4400" dirty="0" smtClean="0"/>
              <a:t>Read some of the links, and compile notes to share with the class (40 minutes)</a:t>
            </a:r>
          </a:p>
          <a:p>
            <a:r>
              <a:rPr lang="en-US" sz="4400" dirty="0" smtClean="0"/>
              <a:t>Share with your group, coming to an idea of what was happening to these groups in the 1920s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144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79" y="342990"/>
            <a:ext cx="9404723" cy="662850"/>
          </a:xfrm>
        </p:spPr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664" y="1549998"/>
            <a:ext cx="11487976" cy="4942242"/>
          </a:xfrm>
        </p:spPr>
        <p:txBody>
          <a:bodyPr/>
          <a:lstStyle/>
          <a:p>
            <a:r>
              <a:rPr lang="en-US" dirty="0" smtClean="0"/>
              <a:t>Meriam Report</a:t>
            </a:r>
          </a:p>
          <a:p>
            <a:r>
              <a:rPr lang="en-US" dirty="0" smtClean="0"/>
              <a:t>John Collier</a:t>
            </a:r>
          </a:p>
          <a:p>
            <a:r>
              <a:rPr lang="en-US" dirty="0" smtClean="0"/>
              <a:t>Links:   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library.nau.edu/speccoll/exhibits/indigenous_voices/merriam_report.html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https://prologue.blogs.archives.gov/2015/11/30/indian-new-deal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www.jstor.org/stable/1891140?seq=1#metadata_info_tab_contents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www.nativepartnership.org/site/PageServer?pagename=PWNA_native_history_1920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www.bbc.co.uk/bitesize/guides/zshwv9q/revision/3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https://earthlymission.com/historical-photos-of-native-americans-at-the-white-house-for-citizenship-in-the-1920s-and-30s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8"/>
              </a:rPr>
              <a:t>https://www.npr.org/2017/04/17/523964584/in-the-1920s-a-community-conspired-to-kill-native-americans-for-their-oil-money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4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60694"/>
            <a:ext cx="9404723" cy="671994"/>
          </a:xfrm>
        </p:spPr>
        <p:txBody>
          <a:bodyPr/>
          <a:lstStyle/>
          <a:p>
            <a:r>
              <a:rPr lang="en-US" dirty="0" smtClean="0"/>
              <a:t>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453896"/>
            <a:ext cx="11521440" cy="5129784"/>
          </a:xfrm>
        </p:spPr>
        <p:txBody>
          <a:bodyPr/>
          <a:lstStyle/>
          <a:p>
            <a:r>
              <a:rPr lang="en-US" dirty="0" smtClean="0"/>
              <a:t>Harlem Renaissance</a:t>
            </a:r>
          </a:p>
          <a:p>
            <a:r>
              <a:rPr lang="en-US" dirty="0" smtClean="0"/>
              <a:t>The New Negro</a:t>
            </a:r>
          </a:p>
          <a:p>
            <a:r>
              <a:rPr lang="en-US" dirty="0" smtClean="0"/>
              <a:t>Rise of the KKK</a:t>
            </a:r>
          </a:p>
          <a:p>
            <a:r>
              <a:rPr lang="en-US" dirty="0" smtClean="0"/>
              <a:t>Links: 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americainclass.org/sources/becomingmodern/divisions/text2/text2.htm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americainclass.org/sources/becomingmodern/divisions/text1/text1.htm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https://kcts9.pbslearningmedia.org/resource/mr13.socst.us.harlem1920s/harlem-in-the-1920s/#.</a:t>
            </a:r>
            <a:r>
              <a:rPr lang="en-US" dirty="0" smtClean="0">
                <a:hlinkClick r:id="rId4"/>
              </a:rPr>
              <a:t>Xe6eIuhKi70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nmaahc.si.edu/blog-post/new-african-american-identity-harlem-renaissance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www.history.com/topics/black-history/chicago-race-riot-of-1919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http://www1.assumption.edu/ahc/raceriots/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1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88126"/>
            <a:ext cx="9404723" cy="690282"/>
          </a:xfrm>
        </p:spPr>
        <p:txBody>
          <a:bodyPr/>
          <a:lstStyle/>
          <a:p>
            <a:r>
              <a:rPr lang="en-US" dirty="0" smtClean="0"/>
              <a:t>Immigrants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1490472"/>
            <a:ext cx="11521440" cy="5001768"/>
          </a:xfrm>
        </p:spPr>
        <p:txBody>
          <a:bodyPr/>
          <a:lstStyle/>
          <a:p>
            <a:r>
              <a:rPr lang="en-US" dirty="0" smtClean="0"/>
              <a:t>Immigration Act of 1924</a:t>
            </a:r>
          </a:p>
          <a:p>
            <a:r>
              <a:rPr lang="en-US" dirty="0" smtClean="0"/>
              <a:t>Links: </a:t>
            </a:r>
          </a:p>
          <a:p>
            <a:pPr lvl="1"/>
            <a:r>
              <a:rPr lang="en-US" dirty="0">
                <a:hlinkClick r:id="rId2"/>
              </a:rPr>
              <a:t>http://www.nbcnews.com/id/24714378/ns/us_news-gut_check/t/s-s-immigration-defining-whiteness/#.</a:t>
            </a:r>
            <a:r>
              <a:rPr lang="en-US" dirty="0" smtClean="0">
                <a:hlinkClick r:id="rId2"/>
              </a:rPr>
              <a:t>Xe6e_uhKi70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https://history.state.gov/milestones/1921-1936/immigration-act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historymatters.gmu.edu/d/5078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https://dp.la/browse-by-topic/immigration-since-1840/immigration-quotas-1920-1939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26274"/>
          </a:xfrm>
        </p:spPr>
        <p:txBody>
          <a:bodyPr/>
          <a:lstStyle/>
          <a:p>
            <a:r>
              <a:rPr lang="en-US" dirty="0" smtClean="0"/>
              <a:t>Morality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554480"/>
            <a:ext cx="11558016" cy="4965192"/>
          </a:xfrm>
        </p:spPr>
        <p:txBody>
          <a:bodyPr/>
          <a:lstStyle/>
          <a:p>
            <a:r>
              <a:rPr lang="en-US" dirty="0" smtClean="0"/>
              <a:t>Scopes Trial</a:t>
            </a:r>
          </a:p>
          <a:p>
            <a:r>
              <a:rPr lang="en-US" dirty="0" smtClean="0"/>
              <a:t>Fundamentalism</a:t>
            </a:r>
          </a:p>
          <a:p>
            <a:r>
              <a:rPr lang="en-US" dirty="0" smtClean="0"/>
              <a:t>Links: 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nationalhumanitiescenter.org/tserve/twenty/tkeyinfo/fundam.htm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www.american-historama.org/1913-1928-ww1-prohibition-era/fundamentalist-movement.htm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law2.umkc.edu/faculty/projects/ftrials/conlaw/Fundamentalism.html</a:t>
            </a:r>
            <a:endParaRPr lang="en-US" dirty="0" smtClean="0"/>
          </a:p>
          <a:p>
            <a:pPr lvl="1"/>
            <a:r>
              <a:rPr lang="en-US">
                <a:hlinkClick r:id="rId5"/>
              </a:rPr>
              <a:t>http://</a:t>
            </a:r>
            <a:r>
              <a:rPr lang="en-US" smtClean="0">
                <a:hlinkClick r:id="rId5"/>
              </a:rPr>
              <a:t>law2.umkc.edu/faculty/projects/ftrials/scopes/evolut.htm</a:t>
            </a:r>
            <a:endParaRPr lang="en-US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Paragraph 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1728216"/>
            <a:ext cx="11100816" cy="452018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Evaluate why F. Scott Fitzgerald, and a majority of Americans in the 1920s, excluded these groups from the wealth, glamor, and party atmosphere of the 1920s.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7470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242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1920s and The Great Gatsby</vt:lpstr>
      <vt:lpstr>Learning Targets</vt:lpstr>
      <vt:lpstr>Discussion </vt:lpstr>
      <vt:lpstr>Task</vt:lpstr>
      <vt:lpstr>Native Americans</vt:lpstr>
      <vt:lpstr>African Americans</vt:lpstr>
      <vt:lpstr>Immigrants </vt:lpstr>
      <vt:lpstr>Morality </vt:lpstr>
      <vt:lpstr>Group Paragraph Reflection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1920s and The Great Gatsby</dc:title>
  <dc:creator>Woldendorp, Kirsten    SHS-Staff</dc:creator>
  <cp:lastModifiedBy>Woldendorp, Kirsten    SHS-Staff</cp:lastModifiedBy>
  <cp:revision>7</cp:revision>
  <dcterms:created xsi:type="dcterms:W3CDTF">2019-12-09T18:36:37Z</dcterms:created>
  <dcterms:modified xsi:type="dcterms:W3CDTF">2019-12-12T22:23:58Z</dcterms:modified>
</cp:coreProperties>
</file>