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speaker poster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2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2015732"/>
            <a:ext cx="11560629" cy="394093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I can create a visual representation of an effective speaker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I can demonstrate an understanding of what makes an effective speaker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2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646" y="2015732"/>
            <a:ext cx="10763793" cy="39670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will create a visual representation of the tips, tools, strategies you have learned in Public Speaking and Debate this semester</a:t>
            </a:r>
          </a:p>
          <a:p>
            <a:r>
              <a:rPr lang="en-US" sz="3600" dirty="0" smtClean="0"/>
              <a:t>This should be a demonstration of your learning over the course of the semester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237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2015732"/>
            <a:ext cx="11273246" cy="3927868"/>
          </a:xfrm>
        </p:spPr>
        <p:txBody>
          <a:bodyPr>
            <a:noAutofit/>
          </a:bodyPr>
          <a:lstStyle/>
          <a:p>
            <a:r>
              <a:rPr lang="en-US" sz="2800" dirty="0" smtClean="0"/>
              <a:t>Create a poster including:</a:t>
            </a:r>
          </a:p>
          <a:p>
            <a:pPr lvl="1"/>
            <a:r>
              <a:rPr lang="en-US" sz="2400" dirty="0" smtClean="0"/>
              <a:t>Tips for public speaking</a:t>
            </a:r>
          </a:p>
          <a:p>
            <a:pPr lvl="1"/>
            <a:r>
              <a:rPr lang="en-US" sz="2400" dirty="0" smtClean="0"/>
              <a:t>Tools to overcome obstacles</a:t>
            </a:r>
          </a:p>
          <a:p>
            <a:pPr lvl="1"/>
            <a:r>
              <a:rPr lang="en-US" sz="2400" dirty="0" smtClean="0"/>
              <a:t>Two examples of strong public speakers (two different people and speeches)</a:t>
            </a:r>
          </a:p>
          <a:p>
            <a:pPr lvl="2"/>
            <a:r>
              <a:rPr lang="en-US" sz="2000" dirty="0" smtClean="0"/>
              <a:t>Include: speech title, location of speech, date of speech, analysis of why this is an effective speaker and speech</a:t>
            </a:r>
          </a:p>
          <a:p>
            <a:pPr lvl="1"/>
            <a:r>
              <a:rPr lang="en-US" sz="2400" dirty="0" smtClean="0"/>
              <a:t>Must include three sources (different) with tools, tips, strategies</a:t>
            </a:r>
          </a:p>
        </p:txBody>
      </p:sp>
    </p:spTree>
    <p:extLst>
      <p:ext uri="{BB962C8B-B14F-4D97-AF65-F5344CB8AC3E}">
        <p14:creationId xmlns:p14="http://schemas.microsoft.com/office/powerpoint/2010/main" val="168997778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</TotalTime>
  <Words>127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Effective speaker poster</vt:lpstr>
      <vt:lpstr>Learning targets</vt:lpstr>
      <vt:lpstr>Purpose 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speaker poster</dc:title>
  <dc:creator>Cossano, Kirsten    SHS-Staff</dc:creator>
  <cp:lastModifiedBy>Cossano, Kirsten    SHS-Staff</cp:lastModifiedBy>
  <cp:revision>1</cp:revision>
  <dcterms:created xsi:type="dcterms:W3CDTF">2019-12-17T22:21:09Z</dcterms:created>
  <dcterms:modified xsi:type="dcterms:W3CDTF">2019-12-17T22:27:01Z</dcterms:modified>
</cp:coreProperties>
</file>