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1/10/2020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 Writing Final Assessment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5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2104"/>
          </a:xfrm>
        </p:spPr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554480"/>
            <a:ext cx="11301984" cy="515721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I can demonstrate an understanding of creative writing techniques and terms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I can meet the requirements for the story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I can demonstrate growth as a creative writer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79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2104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554480"/>
            <a:ext cx="11301984" cy="51572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will write a 2,200-2,500 word story including:</a:t>
            </a:r>
          </a:p>
          <a:p>
            <a:pPr lvl="1"/>
            <a:r>
              <a:rPr lang="en-US" sz="3200" dirty="0" smtClean="0"/>
              <a:t>Two characters</a:t>
            </a:r>
          </a:p>
          <a:p>
            <a:pPr lvl="1"/>
            <a:r>
              <a:rPr lang="en-US" sz="3200" dirty="0" smtClean="0"/>
              <a:t>Two settings</a:t>
            </a:r>
          </a:p>
          <a:p>
            <a:pPr lvl="1"/>
            <a:r>
              <a:rPr lang="en-US" sz="3200" dirty="0" smtClean="0"/>
              <a:t>One clear genre</a:t>
            </a:r>
          </a:p>
          <a:p>
            <a:pPr lvl="1"/>
            <a:r>
              <a:rPr lang="en-US" sz="3200" dirty="0" smtClean="0"/>
              <a:t>One clear perspective</a:t>
            </a:r>
          </a:p>
          <a:p>
            <a:pPr lvl="1"/>
            <a:r>
              <a:rPr lang="en-US" sz="3200" dirty="0" smtClean="0"/>
              <a:t>Clear plot showing:</a:t>
            </a:r>
          </a:p>
          <a:p>
            <a:pPr lvl="2"/>
            <a:r>
              <a:rPr lang="en-US" sz="2800" dirty="0" smtClean="0"/>
              <a:t>Exposition, rising action, climax, falling action, resolution</a:t>
            </a:r>
          </a:p>
          <a:p>
            <a:r>
              <a:rPr lang="en-US" sz="3200" dirty="0" smtClean="0"/>
              <a:t>This is due at the end of class on January 23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, the day of your final  </a:t>
            </a:r>
          </a:p>
          <a:p>
            <a:pPr lvl="2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25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</TotalTime>
  <Words>85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Bookman Old Style</vt:lpstr>
      <vt:lpstr>Century Gothic</vt:lpstr>
      <vt:lpstr>Wingdings</vt:lpstr>
      <vt:lpstr>Wood Type</vt:lpstr>
      <vt:lpstr>Creative Writing Final Assessment </vt:lpstr>
      <vt:lpstr>Learning Targets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 Final Assessment</dc:title>
  <dc:creator>Woldendorp, Kirsten    SHS-Staff</dc:creator>
  <cp:lastModifiedBy>Woldendorp, Kirsten    SHS-Staff</cp:lastModifiedBy>
  <cp:revision>3</cp:revision>
  <dcterms:created xsi:type="dcterms:W3CDTF">2020-01-10T18:43:10Z</dcterms:created>
  <dcterms:modified xsi:type="dcterms:W3CDTF">2020-01-10T19:11:59Z</dcterms:modified>
</cp:coreProperties>
</file>