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4" r:id="rId8"/>
    <p:sldId id="275" r:id="rId9"/>
    <p:sldId id="263" r:id="rId10"/>
    <p:sldId id="272" r:id="rId11"/>
    <p:sldId id="273" r:id="rId12"/>
    <p:sldId id="274" r:id="rId13"/>
    <p:sldId id="265" r:id="rId14"/>
    <p:sldId id="266" r:id="rId15"/>
    <p:sldId id="267" r:id="rId16"/>
    <p:sldId id="270" r:id="rId17"/>
    <p:sldId id="276" r:id="rId18"/>
    <p:sldId id="277" r:id="rId19"/>
    <p:sldId id="271" r:id="rId20"/>
    <p:sldId id="26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E9E7-4CEC-4063-944E-D0A8D8C344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6EC8-0D0A-492B-B3ED-6B29DD4C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77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E9E7-4CEC-4063-944E-D0A8D8C344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6EC8-0D0A-492B-B3ED-6B29DD4C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0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E9E7-4CEC-4063-944E-D0A8D8C344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6EC8-0D0A-492B-B3ED-6B29DD4C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4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E9E7-4CEC-4063-944E-D0A8D8C344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6EC8-0D0A-492B-B3ED-6B29DD4C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5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E9E7-4CEC-4063-944E-D0A8D8C344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6EC8-0D0A-492B-B3ED-6B29DD4C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00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E9E7-4CEC-4063-944E-D0A8D8C344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6EC8-0D0A-492B-B3ED-6B29DD4C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9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E9E7-4CEC-4063-944E-D0A8D8C344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6EC8-0D0A-492B-B3ED-6B29DD4CCF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13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E9E7-4CEC-4063-944E-D0A8D8C344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6EC8-0D0A-492B-B3ED-6B29DD4C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6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E9E7-4CEC-4063-944E-D0A8D8C344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6EC8-0D0A-492B-B3ED-6B29DD4C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3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E9E7-4CEC-4063-944E-D0A8D8C344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6EC8-0D0A-492B-B3ED-6B29DD4C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7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FE6E9E7-4CEC-4063-944E-D0A8D8C344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6EC8-0D0A-492B-B3ED-6B29DD4C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4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FE6E9E7-4CEC-4063-944E-D0A8D8C344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C9A6EC8-0D0A-492B-B3ED-6B29DD4CC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2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Slen-udJ5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Creative non-fiction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83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Memory Compilations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96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02832"/>
            <a:ext cx="7729728" cy="6988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Memory compilations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860" y="1630496"/>
            <a:ext cx="11149070" cy="484742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Today you are going to write about a collection of memories (pick one topic)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Birthday </a:t>
            </a:r>
            <a:r>
              <a:rPr lang="en-US" sz="2800" dirty="0"/>
              <a:t>parties — compile two or three memories that sharply contrast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Strong emotion — two or three memories you associate with a strong emotion.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Celebrity crushes — your experiences with celebrity crushes, as a kid or adult, or comparing the two.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Two cities you’ve lived in and loved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Two days you’ve had that seem like opposites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Holiday traditions as they’ve changed in your family over time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41003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02832"/>
            <a:ext cx="7729728" cy="6988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860" y="1630496"/>
            <a:ext cx="11149070" cy="484742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750-1000 words</a:t>
            </a:r>
          </a:p>
          <a:p>
            <a:r>
              <a:rPr lang="en-US" sz="4800" dirty="0" smtClean="0"/>
              <a:t>Must be creative non-fiction (the truth told through a creative, engaging, literary device way)</a:t>
            </a:r>
          </a:p>
          <a:p>
            <a:r>
              <a:rPr lang="en-US" sz="4800" dirty="0" smtClean="0"/>
              <a:t>Due Wednesday, 12/11 at 10pm on turnitin.com</a:t>
            </a:r>
            <a:endParaRPr lang="en-US" sz="48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57608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6-Word story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76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02832"/>
            <a:ext cx="7729728" cy="6988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Hemingway: 6 Word 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860" y="1630496"/>
            <a:ext cx="11149070" cy="4847422"/>
          </a:xfrm>
        </p:spPr>
        <p:txBody>
          <a:bodyPr>
            <a:normAutofit/>
          </a:bodyPr>
          <a:lstStyle/>
          <a:p>
            <a:r>
              <a:rPr lang="en-US" sz="11500" i="1" dirty="0"/>
              <a:t>For sale: Baby shoes, never worn.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2128019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02832"/>
            <a:ext cx="7729728" cy="6988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6-Word Memoir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860" y="1630496"/>
            <a:ext cx="11149070" cy="4847422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Your task today is to write a 6-Word Memoir</a:t>
            </a:r>
          </a:p>
          <a:p>
            <a:r>
              <a:rPr lang="en-US" sz="4000" dirty="0" smtClean="0"/>
              <a:t>Memoir: historical account from the person who witnessed or lived through the event (story about you)</a:t>
            </a:r>
          </a:p>
          <a:p>
            <a:r>
              <a:rPr lang="en-US" sz="4000" dirty="0" smtClean="0"/>
              <a:t>If you are struggling, watch this </a:t>
            </a:r>
            <a:r>
              <a:rPr lang="en-US" sz="4000" dirty="0" smtClean="0">
                <a:hlinkClick r:id="rId2"/>
              </a:rPr>
              <a:t>video</a:t>
            </a:r>
            <a:endParaRPr lang="en-US" sz="4000" dirty="0" smtClean="0"/>
          </a:p>
          <a:p>
            <a:r>
              <a:rPr lang="en-US" sz="4000" dirty="0" smtClean="0"/>
              <a:t>Must present 6-Word Memoir in a creative way (not just black ink on white paper)</a:t>
            </a:r>
          </a:p>
          <a:p>
            <a:r>
              <a:rPr lang="en-US" sz="4000" dirty="0" smtClean="0"/>
              <a:t>Due at the end of the period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9241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A Christmas story</a:t>
            </a:r>
            <a:endParaRPr lang="en-US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Writing holiday memories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7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2264" y="288036"/>
            <a:ext cx="7729728" cy="5349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Friday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328" y="1636776"/>
            <a:ext cx="11448288" cy="508406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Read “The Italian Family Christmas Tree Challenge”</a:t>
            </a:r>
          </a:p>
          <a:p>
            <a:r>
              <a:rPr lang="en-US" sz="4800" dirty="0" smtClean="0"/>
              <a:t>Take notes: </a:t>
            </a:r>
          </a:p>
          <a:p>
            <a:pPr lvl="1"/>
            <a:r>
              <a:rPr lang="en-US" sz="4400" dirty="0" smtClean="0"/>
              <a:t>What sensory details are included?</a:t>
            </a:r>
          </a:p>
          <a:p>
            <a:pPr lvl="1"/>
            <a:r>
              <a:rPr lang="en-US" sz="4400" dirty="0" smtClean="0"/>
              <a:t>How is the holiday memory conveyed?</a:t>
            </a:r>
          </a:p>
          <a:p>
            <a:pPr lvl="1"/>
            <a:r>
              <a:rPr lang="en-US" sz="4400" dirty="0" smtClean="0"/>
              <a:t>How is this creative non-fiction?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8441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408" y="333756"/>
            <a:ext cx="7729728" cy="5989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Non-Christmas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316736"/>
            <a:ext cx="11649456" cy="5312664"/>
          </a:xfrm>
        </p:spPr>
        <p:txBody>
          <a:bodyPr/>
          <a:lstStyle/>
          <a:p>
            <a:r>
              <a:rPr lang="en-US" sz="2800" dirty="0" smtClean="0"/>
              <a:t>You are now going to find another holiday memoir example (on the internet), but it cannot be a Christmas story/theme.</a:t>
            </a:r>
          </a:p>
          <a:p>
            <a:r>
              <a:rPr lang="en-US" sz="2800" dirty="0" smtClean="0"/>
              <a:t>Look up magazines and newspapers, where many authors tend to share these stories. </a:t>
            </a:r>
          </a:p>
          <a:p>
            <a:r>
              <a:rPr lang="en-US" sz="2800" dirty="0" smtClean="0"/>
              <a:t>Read and take notes on your story, and be prepared to share with the class</a:t>
            </a:r>
          </a:p>
          <a:p>
            <a:r>
              <a:rPr lang="en-US" sz="2800" dirty="0"/>
              <a:t>Take notes: </a:t>
            </a:r>
          </a:p>
          <a:p>
            <a:pPr lvl="1"/>
            <a:r>
              <a:rPr lang="en-US" sz="2800" dirty="0"/>
              <a:t>What sensory details are included?</a:t>
            </a:r>
          </a:p>
          <a:p>
            <a:pPr lvl="1"/>
            <a:r>
              <a:rPr lang="en-US" sz="2800" dirty="0"/>
              <a:t>How is the holiday memory conveyed?</a:t>
            </a:r>
          </a:p>
          <a:p>
            <a:pPr lvl="1"/>
            <a:r>
              <a:rPr lang="en-US" sz="2800" dirty="0"/>
              <a:t>How is this creative non-fiction?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420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02832"/>
            <a:ext cx="7729728" cy="698855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A Christmas story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42" y="1498293"/>
            <a:ext cx="11446526" cy="52275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Based </a:t>
            </a:r>
            <a:r>
              <a:rPr lang="en-US" sz="2400" dirty="0"/>
              <a:t>on the humorous writings of author Jean Shepherd, this beloved holiday movie follows the wintry exploits of youngster </a:t>
            </a:r>
            <a:r>
              <a:rPr lang="en-US" sz="2400" dirty="0" err="1"/>
              <a:t>Ralphie</a:t>
            </a:r>
            <a:r>
              <a:rPr lang="en-US" sz="2400" dirty="0"/>
              <a:t> Parker (Peter Billingsley), who spends most of his time dodging a bully (Zack Ward) and dreaming of his ideal Christmas gift, a "Red Ryder air rifle." Frequently at odds with his cranky dad (Darren </a:t>
            </a:r>
            <a:r>
              <a:rPr lang="en-US" sz="2400" dirty="0" err="1"/>
              <a:t>McGavin</a:t>
            </a:r>
            <a:r>
              <a:rPr lang="en-US" sz="2400" dirty="0"/>
              <a:t>) but comforted by his doting mother (Melinda Dillon), </a:t>
            </a:r>
            <a:r>
              <a:rPr lang="en-US" sz="2400" dirty="0" err="1"/>
              <a:t>Ralphie</a:t>
            </a:r>
            <a:r>
              <a:rPr lang="en-US" sz="2400" dirty="0"/>
              <a:t> struggles to make it to Christmas Day with his glasses and his hopes </a:t>
            </a:r>
            <a:endParaRPr lang="en-US" sz="2400" dirty="0" smtClean="0"/>
          </a:p>
          <a:p>
            <a:r>
              <a:rPr lang="en-US" sz="2400" dirty="0" smtClean="0"/>
              <a:t>Film is essentially a holiday memory or memoir </a:t>
            </a:r>
          </a:p>
          <a:p>
            <a:r>
              <a:rPr lang="en-US" sz="2400" dirty="0" smtClean="0"/>
              <a:t>Came out in 1983</a:t>
            </a:r>
          </a:p>
          <a:p>
            <a:endParaRPr lang="en-US" sz="2400" dirty="0"/>
          </a:p>
          <a:p>
            <a:r>
              <a:rPr lang="en-US" sz="2400" dirty="0" smtClean="0"/>
              <a:t>Source: imdb.com, google.com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7146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13849"/>
            <a:ext cx="7729728" cy="5997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692" y="1454228"/>
            <a:ext cx="11082968" cy="496860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5400" dirty="0" smtClean="0"/>
              <a:t>I can use the elements of creative writing to write non-fiction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5400" dirty="0" smtClean="0"/>
              <a:t>I can use satire and sarcasm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5400" dirty="0" smtClean="0"/>
              <a:t>I can use real life events in a creative way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14993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02832"/>
            <a:ext cx="7729728" cy="6988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Holiday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630496"/>
            <a:ext cx="11695176" cy="5117776"/>
          </a:xfrm>
        </p:spPr>
        <p:txBody>
          <a:bodyPr>
            <a:normAutofit/>
          </a:bodyPr>
          <a:lstStyle/>
          <a:p>
            <a:r>
              <a:rPr lang="en-US" sz="4000" dirty="0"/>
              <a:t>Think of holiday celebrations that stand out in your memory and choose one that has impacted you. Put your readers into the living room or dining room — or wherever it took place and show us the traditions, the family, the meaning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500-700 words, due Friday at 10pm 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541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02832"/>
            <a:ext cx="7729728" cy="6988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Creative non-fiction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860" y="1630496"/>
            <a:ext cx="11149070" cy="484742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Genre</a:t>
            </a:r>
            <a:r>
              <a:rPr lang="en-US" sz="3600" dirty="0"/>
              <a:t> of writing that uses literary styles and techniques to create factually accurate narratives. </a:t>
            </a:r>
            <a:endParaRPr lang="en-US" sz="3600" dirty="0" smtClean="0"/>
          </a:p>
          <a:p>
            <a:r>
              <a:rPr lang="en-US" sz="3600" dirty="0" smtClean="0"/>
              <a:t>Creative </a:t>
            </a:r>
            <a:r>
              <a:rPr lang="en-US" sz="3600" dirty="0"/>
              <a:t>nonfiction contrasts with other nonfiction, such as academic or technical writing or journalism, which is also rooted in accurate fact but is not written to entertain based on prose style.</a:t>
            </a:r>
          </a:p>
        </p:txBody>
      </p:sp>
    </p:spTree>
    <p:extLst>
      <p:ext uri="{BB962C8B-B14F-4D97-AF65-F5344CB8AC3E}">
        <p14:creationId xmlns:p14="http://schemas.microsoft.com/office/powerpoint/2010/main" val="3126503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02832"/>
            <a:ext cx="7729728" cy="6988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</a:t>
            </a:r>
            <a:r>
              <a:rPr lang="en-US" i="1" dirty="0" smtClean="0"/>
              <a:t> Onion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860" y="1630496"/>
            <a:ext cx="11149070" cy="484742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</a:t>
            </a:r>
            <a:r>
              <a:rPr lang="en-US" sz="4800" i="1" dirty="0" smtClean="0"/>
              <a:t> Onion </a:t>
            </a:r>
            <a:r>
              <a:rPr lang="en-US" sz="4800" dirty="0" smtClean="0"/>
              <a:t>is a satirical </a:t>
            </a:r>
            <a:r>
              <a:rPr lang="en-US" sz="4800" dirty="0"/>
              <a:t>digital media company and newspaper organization that publishes articles on international, national, and local news.</a:t>
            </a:r>
          </a:p>
        </p:txBody>
      </p:sp>
    </p:spTree>
    <p:extLst>
      <p:ext uri="{BB962C8B-B14F-4D97-AF65-F5344CB8AC3E}">
        <p14:creationId xmlns:p14="http://schemas.microsoft.com/office/powerpoint/2010/main" val="155801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02832"/>
            <a:ext cx="7729728" cy="698855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The Onion: </a:t>
            </a:r>
            <a:r>
              <a:rPr lang="en-US" dirty="0" smtClean="0"/>
              <a:t>task today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860" y="1630496"/>
            <a:ext cx="11149070" cy="484742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You are going to read an example article from the</a:t>
            </a:r>
            <a:r>
              <a:rPr lang="en-US" sz="4800" i="1" dirty="0" smtClean="0"/>
              <a:t> Onion</a:t>
            </a:r>
          </a:p>
          <a:p>
            <a:r>
              <a:rPr lang="en-US" sz="4800" dirty="0" smtClean="0"/>
              <a:t>As you read, take notes on the writing style, tone, use of literary devices</a:t>
            </a:r>
          </a:p>
          <a:p>
            <a:r>
              <a:rPr lang="en-US" sz="4800" dirty="0" smtClean="0"/>
              <a:t>What makes the</a:t>
            </a:r>
            <a:r>
              <a:rPr lang="en-US" sz="4800" i="1" dirty="0" smtClean="0"/>
              <a:t> Onion</a:t>
            </a:r>
            <a:r>
              <a:rPr lang="en-US" sz="4800" dirty="0" smtClean="0"/>
              <a:t> creative non-fiction?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1003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02832"/>
            <a:ext cx="7729728" cy="6988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</a:t>
            </a:r>
            <a:r>
              <a:rPr lang="en-US" i="1" dirty="0" smtClean="0"/>
              <a:t> Onion: </a:t>
            </a:r>
            <a:r>
              <a:rPr lang="en-US" dirty="0" smtClean="0"/>
              <a:t>Front Page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860" y="1630496"/>
            <a:ext cx="11149070" cy="4847422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You will create a front page for the fake </a:t>
            </a:r>
            <a:r>
              <a:rPr lang="en-US" sz="3600" dirty="0" smtClean="0"/>
              <a:t>newspaper</a:t>
            </a:r>
            <a:r>
              <a:rPr lang="en-US" sz="3600" dirty="0"/>
              <a:t>, the </a:t>
            </a:r>
            <a:r>
              <a:rPr lang="en-US" sz="3600" i="1" dirty="0"/>
              <a:t>Onion</a:t>
            </a:r>
            <a:r>
              <a:rPr lang="en-US" sz="3600" dirty="0"/>
              <a:t>. </a:t>
            </a:r>
            <a:endParaRPr lang="en-US" sz="3600" dirty="0" smtClean="0"/>
          </a:p>
          <a:p>
            <a:r>
              <a:rPr lang="en-US" sz="3600" smtClean="0"/>
              <a:t>Your </a:t>
            </a:r>
            <a:r>
              <a:rPr lang="en-US" sz="3600" dirty="0"/>
              <a:t>front page should have parts of a couple stories and headlines, a couple pictures, captions, and maybe a </a:t>
            </a:r>
            <a:r>
              <a:rPr lang="en-US" sz="3600" dirty="0" smtClean="0"/>
              <a:t>feature picture </a:t>
            </a:r>
            <a:r>
              <a:rPr lang="en-US" sz="3600" dirty="0"/>
              <a:t>or graphic. </a:t>
            </a:r>
            <a:endParaRPr lang="en-US" sz="3600" dirty="0" smtClean="0"/>
          </a:p>
          <a:p>
            <a:r>
              <a:rPr lang="en-US" sz="3600" dirty="0" smtClean="0"/>
              <a:t>You </a:t>
            </a:r>
            <a:r>
              <a:rPr lang="en-US" sz="3600" dirty="0"/>
              <a:t>should make sure to utilize all your space. </a:t>
            </a:r>
            <a:endParaRPr lang="en-US" sz="3600" dirty="0" smtClean="0"/>
          </a:p>
          <a:p>
            <a:r>
              <a:rPr lang="en-US" sz="3600" dirty="0" smtClean="0"/>
              <a:t>Be </a:t>
            </a:r>
            <a:r>
              <a:rPr lang="en-US" sz="3600" dirty="0"/>
              <a:t>creative and make it funny. </a:t>
            </a:r>
            <a:endParaRPr lang="en-US" sz="3600" dirty="0" smtClean="0"/>
          </a:p>
          <a:p>
            <a:r>
              <a:rPr lang="en-US" sz="3600" dirty="0" smtClean="0"/>
              <a:t>You </a:t>
            </a:r>
            <a:r>
              <a:rPr lang="en-US" sz="3600" dirty="0"/>
              <a:t>have the rest of the period </a:t>
            </a:r>
            <a:r>
              <a:rPr lang="en-US" sz="3600" dirty="0" smtClean="0"/>
              <a:t>today and all class tomorrow to finish.</a:t>
            </a:r>
            <a:endParaRPr lang="en-US" sz="3600" dirty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1809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Music non-fiction assignment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77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13849"/>
            <a:ext cx="7729728" cy="5997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692" y="1454228"/>
            <a:ext cx="11082968" cy="496860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5400" dirty="0" smtClean="0"/>
              <a:t>I can use the elements of creative writing to write non-fiction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5400" smtClean="0"/>
              <a:t>I </a:t>
            </a:r>
            <a:r>
              <a:rPr lang="en-US" sz="5400" dirty="0" smtClean="0"/>
              <a:t>can use real life events in a creative way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04513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02832"/>
            <a:ext cx="7729728" cy="6988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Music from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860" y="1630496"/>
            <a:ext cx="11149070" cy="4847422"/>
          </a:xfrm>
        </p:spPr>
        <p:txBody>
          <a:bodyPr>
            <a:normAutofit/>
          </a:bodyPr>
          <a:lstStyle/>
          <a:p>
            <a:r>
              <a:rPr lang="en-US" sz="2400" dirty="0"/>
              <a:t>Find a piece of music that reminds you of a time and place from your past. </a:t>
            </a:r>
            <a:endParaRPr lang="en-US" sz="2400" dirty="0" smtClean="0"/>
          </a:p>
          <a:p>
            <a:r>
              <a:rPr lang="en-US" sz="2400" dirty="0" smtClean="0"/>
              <a:t>Play </a:t>
            </a:r>
            <a:r>
              <a:rPr lang="en-US" sz="2400" dirty="0"/>
              <a:t>it in the background while you write about a personal experience from this period. </a:t>
            </a:r>
            <a:endParaRPr lang="en-US" sz="2400" dirty="0" smtClean="0"/>
          </a:p>
          <a:p>
            <a:r>
              <a:rPr lang="en-US" sz="2400" dirty="0" smtClean="0"/>
              <a:t>Try </a:t>
            </a:r>
            <a:r>
              <a:rPr lang="en-US" sz="2400" dirty="0"/>
              <a:t>to capture a sense of time and place by including specific, relevant details. </a:t>
            </a:r>
            <a:endParaRPr lang="en-US" sz="2400" dirty="0" smtClean="0"/>
          </a:p>
          <a:p>
            <a:pPr lvl="1"/>
            <a:r>
              <a:rPr lang="en-US" sz="2400" dirty="0" smtClean="0"/>
              <a:t>What neighborhood </a:t>
            </a:r>
            <a:r>
              <a:rPr lang="en-US" sz="2400" dirty="0"/>
              <a:t>did you live in? </a:t>
            </a:r>
            <a:endParaRPr lang="en-US" sz="2400" dirty="0" smtClean="0"/>
          </a:p>
          <a:p>
            <a:pPr lvl="1"/>
            <a:r>
              <a:rPr lang="en-US" sz="2400" dirty="0" smtClean="0"/>
              <a:t>What </a:t>
            </a:r>
            <a:r>
              <a:rPr lang="en-US" sz="2400" dirty="0"/>
              <a:t>was the political climate? </a:t>
            </a:r>
            <a:endParaRPr lang="en-US" sz="2400" dirty="0" smtClean="0"/>
          </a:p>
          <a:p>
            <a:pPr lvl="1"/>
            <a:r>
              <a:rPr lang="en-US" sz="2400" dirty="0" smtClean="0"/>
              <a:t>What </a:t>
            </a:r>
            <a:r>
              <a:rPr lang="en-US" sz="2400" dirty="0"/>
              <a:t>were the trends of the time? </a:t>
            </a:r>
            <a:endParaRPr lang="en-US" sz="2400" dirty="0" smtClean="0"/>
          </a:p>
          <a:p>
            <a:pPr lvl="1"/>
            <a:r>
              <a:rPr lang="en-US" sz="2400" dirty="0" smtClean="0"/>
              <a:t>What </a:t>
            </a:r>
            <a:r>
              <a:rPr lang="en-US" sz="2400" dirty="0"/>
              <a:t>were the (spoken or unspoken) rules in this society, or in your family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500-750 words</a:t>
            </a:r>
          </a:p>
          <a:p>
            <a:r>
              <a:rPr lang="en-US" sz="2400" dirty="0" smtClean="0"/>
              <a:t>Due Friday, 10pm, on turnitin.com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869475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43</TotalTime>
  <Words>714</Words>
  <Application>Microsoft Office PowerPoint</Application>
  <PresentationFormat>Widescreen</PresentationFormat>
  <Paragraphs>81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Gill Sans MT</vt:lpstr>
      <vt:lpstr>Parcel</vt:lpstr>
      <vt:lpstr>Creative non-fiction</vt:lpstr>
      <vt:lpstr>Learning targets</vt:lpstr>
      <vt:lpstr>Creative non-fiction</vt:lpstr>
      <vt:lpstr>The Onion </vt:lpstr>
      <vt:lpstr>The Onion: task today</vt:lpstr>
      <vt:lpstr>The Onion: Front Page</vt:lpstr>
      <vt:lpstr>Music non-fiction assignment</vt:lpstr>
      <vt:lpstr>Learning targets</vt:lpstr>
      <vt:lpstr>Music from the past</vt:lpstr>
      <vt:lpstr>Memory Compilations </vt:lpstr>
      <vt:lpstr>Memory compilations </vt:lpstr>
      <vt:lpstr>requirements</vt:lpstr>
      <vt:lpstr>6-Word story </vt:lpstr>
      <vt:lpstr>Hemingway: 6 Word Story </vt:lpstr>
      <vt:lpstr>6-Word Memoir</vt:lpstr>
      <vt:lpstr>A Christmas story</vt:lpstr>
      <vt:lpstr>Friday Task</vt:lpstr>
      <vt:lpstr>Non-Christmas examples</vt:lpstr>
      <vt:lpstr>A Christmas story</vt:lpstr>
      <vt:lpstr>Holiday memory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non-fiction</dc:title>
  <dc:creator>Woldendorp, Kirsten    SHS-Staff</dc:creator>
  <cp:lastModifiedBy>Woldendorp, Kirsten    SHS-Staff</cp:lastModifiedBy>
  <cp:revision>12</cp:revision>
  <dcterms:created xsi:type="dcterms:W3CDTF">2019-11-19T18:54:18Z</dcterms:created>
  <dcterms:modified xsi:type="dcterms:W3CDTF">2019-12-13T17:56:22Z</dcterms:modified>
</cp:coreProperties>
</file>