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12F5E09-F105-4648-B513-BEEEC06FE4F2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1291D43-A17F-491B-86BF-D62C6D4C40C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5E09-F105-4648-B513-BEEEC06FE4F2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1D43-A17F-491B-86BF-D62C6D4C4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5E09-F105-4648-B513-BEEEC06FE4F2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1D43-A17F-491B-86BF-D62C6D4C4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5E09-F105-4648-B513-BEEEC06FE4F2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1D43-A17F-491B-86BF-D62C6D4C4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5E09-F105-4648-B513-BEEEC06FE4F2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1D43-A17F-491B-86BF-D62C6D4C4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5E09-F105-4648-B513-BEEEC06FE4F2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1D43-A17F-491B-86BF-D62C6D4C40C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5E09-F105-4648-B513-BEEEC06FE4F2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1D43-A17F-491B-86BF-D62C6D4C4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5E09-F105-4648-B513-BEEEC06FE4F2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1D43-A17F-491B-86BF-D62C6D4C4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5E09-F105-4648-B513-BEEEC06FE4F2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1D43-A17F-491B-86BF-D62C6D4C4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5E09-F105-4648-B513-BEEEC06FE4F2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1D43-A17F-491B-86BF-D62C6D4C40C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5E09-F105-4648-B513-BEEEC06FE4F2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1D43-A17F-491B-86BF-D62C6D4C4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12F5E09-F105-4648-B513-BEEEC06FE4F2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1291D43-A17F-491B-86BF-D62C6D4C40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Create  Your Own Adventure Book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62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439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47800"/>
            <a:ext cx="7262308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effectLst/>
                <a:latin typeface="Cambria"/>
                <a:ea typeface="Cambria"/>
                <a:cs typeface="Times New Roman"/>
              </a:rPr>
              <a:t>You and a partner (max groups of 3), if you choose, will write a Choose Your Own Adventure Book (CYOAB), making sure to creatively use the elements of the novel we have studied in class. </a:t>
            </a:r>
          </a:p>
          <a:p>
            <a:r>
              <a:rPr lang="en-US" dirty="0" smtClean="0">
                <a:effectLst/>
                <a:latin typeface="Cambria"/>
                <a:ea typeface="Cambria"/>
                <a:cs typeface="Times New Roman"/>
              </a:rPr>
              <a:t>Your book must be at least 30 written pages/slides (around 100 word per page) if you work in pairs or 22 written pages if you work by yourself. </a:t>
            </a:r>
          </a:p>
          <a:p>
            <a:pPr lvl="1"/>
            <a:r>
              <a:rPr lang="en-US" dirty="0" smtClean="0">
                <a:latin typeface="Cambria"/>
                <a:ea typeface="Cambria"/>
                <a:cs typeface="Times New Roman"/>
              </a:rPr>
              <a:t>You can do either a physical book or a PowerPoint presentation style book </a:t>
            </a:r>
            <a:endParaRPr lang="en-US" dirty="0" smtClean="0">
              <a:effectLst/>
              <a:latin typeface="Cambria"/>
              <a:ea typeface="Cambria"/>
              <a:cs typeface="Times New Roman"/>
            </a:endParaRPr>
          </a:p>
          <a:p>
            <a:r>
              <a:rPr lang="en-US" dirty="0" smtClean="0">
                <a:effectLst/>
                <a:latin typeface="Cambria"/>
                <a:ea typeface="Cambria"/>
                <a:cs typeface="Times New Roman"/>
              </a:rPr>
              <a:t>You should also have at least 8 illustrations (5 by yourself) as well as an introductory page, about the authors’ pages, and front and</a:t>
            </a:r>
            <a:r>
              <a:rPr lang="en-US" sz="900" dirty="0" smtClean="0">
                <a:effectLst/>
                <a:latin typeface="Cambria"/>
                <a:ea typeface="Cambria"/>
                <a:cs typeface="Times New Roman"/>
              </a:rPr>
              <a:t>* (this is 100 words) </a:t>
            </a:r>
            <a:r>
              <a:rPr lang="en-US" dirty="0" smtClean="0">
                <a:effectLst/>
                <a:latin typeface="Cambria"/>
                <a:ea typeface="Cambria"/>
                <a:cs typeface="Times New Roman"/>
              </a:rPr>
              <a:t>back covers. </a:t>
            </a:r>
          </a:p>
          <a:p>
            <a:r>
              <a:rPr lang="en-US" dirty="0" smtClean="0">
                <a:effectLst/>
                <a:latin typeface="Cambria"/>
                <a:ea typeface="Cambria"/>
                <a:cs typeface="Times New Roman"/>
              </a:rPr>
              <a:t>You may write your story in any appropriate genre on any appropriate subject you wish—ask me if you are still confused on the meaning of the word “appropriate.”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24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201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00200"/>
            <a:ext cx="6777317" cy="4232429"/>
          </a:xfrm>
        </p:spPr>
        <p:txBody>
          <a:bodyPr>
            <a:normAutofit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  <a:latin typeface="Cambria"/>
                <a:ea typeface="Cambria"/>
                <a:cs typeface="Times New Roman"/>
              </a:rPr>
              <a:t>To do this project you will want to: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effectLst/>
                <a:latin typeface="Cambria"/>
                <a:ea typeface="Cambria"/>
                <a:cs typeface="Times New Roman"/>
              </a:rPr>
              <a:t>create compelling characters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effectLst/>
                <a:latin typeface="Cambria"/>
                <a:ea typeface="Cambria"/>
                <a:cs typeface="Times New Roman"/>
              </a:rPr>
              <a:t>formulate a compelling plot with multiple possible endings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effectLst/>
                <a:latin typeface="Cambria"/>
                <a:ea typeface="Cambria"/>
                <a:cs typeface="Times New Roman"/>
              </a:rPr>
              <a:t>create a story web showing how the pages and links interconnected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effectLst/>
                <a:latin typeface="Cambria"/>
                <a:ea typeface="Cambria"/>
                <a:cs typeface="Times New Roman"/>
              </a:rPr>
              <a:t>write a brief intro setting the scene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effectLst/>
                <a:latin typeface="Cambria"/>
                <a:ea typeface="Cambria"/>
                <a:cs typeface="Times New Roman"/>
              </a:rPr>
              <a:t>write the story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effectLst/>
                <a:latin typeface="Cambria"/>
                <a:ea typeface="Cambria"/>
                <a:cs typeface="Times New Roman"/>
              </a:rPr>
              <a:t>edit, edit, edit, edit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effectLst/>
                <a:latin typeface="Cambria"/>
                <a:ea typeface="Cambria"/>
                <a:cs typeface="Times New Roman"/>
              </a:rPr>
              <a:t>add the bells and whistles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effectLst/>
                <a:latin typeface="Cambria"/>
                <a:ea typeface="Cambria"/>
                <a:cs typeface="Times New Roman"/>
              </a:rPr>
              <a:t>Turn it in on </a:t>
            </a:r>
            <a:r>
              <a:rPr lang="en-US" b="1" dirty="0" smtClean="0">
                <a:effectLst/>
                <a:latin typeface="Cambria"/>
                <a:ea typeface="Cambria"/>
                <a:cs typeface="Times New Roman"/>
              </a:rPr>
              <a:t>Tuesday, </a:t>
            </a:r>
            <a:r>
              <a:rPr lang="en-US" b="1" smtClean="0">
                <a:effectLst/>
                <a:latin typeface="Cambria"/>
                <a:ea typeface="Cambria"/>
                <a:cs typeface="Times New Roman"/>
              </a:rPr>
              <a:t>March </a:t>
            </a:r>
            <a:r>
              <a:rPr lang="en-US" b="1" smtClean="0">
                <a:effectLst/>
                <a:latin typeface="Cambria"/>
                <a:ea typeface="Cambria"/>
                <a:cs typeface="Times New Roman"/>
              </a:rPr>
              <a:t>7</a:t>
            </a:r>
            <a:r>
              <a:rPr lang="en-US" b="1" baseline="30000" smtClean="0">
                <a:effectLst/>
                <a:latin typeface="Cambria"/>
                <a:ea typeface="Cambria"/>
                <a:cs typeface="Times New Roman"/>
              </a:rPr>
              <a:t>th</a:t>
            </a:r>
            <a:r>
              <a:rPr lang="en-US" b="1" smtClean="0">
                <a:effectLst/>
                <a:latin typeface="Cambria"/>
                <a:ea typeface="Cambria"/>
                <a:cs typeface="Times New Roman"/>
              </a:rPr>
              <a:t> (</a:t>
            </a:r>
            <a:r>
              <a:rPr lang="en-US" b="1" dirty="0" smtClean="0">
                <a:effectLst/>
                <a:latin typeface="Cambria"/>
                <a:ea typeface="Cambria"/>
                <a:cs typeface="Times New Roman"/>
              </a:rPr>
              <a:t>presenting in class)</a:t>
            </a:r>
            <a:endParaRPr lang="en-US" dirty="0" smtClean="0">
              <a:effectLst/>
              <a:latin typeface="Cambria"/>
              <a:ea typeface="Cambria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25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Rubric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5332728"/>
              </p:ext>
            </p:extLst>
          </p:nvPr>
        </p:nvGraphicFramePr>
        <p:xfrm>
          <a:off x="304800" y="838200"/>
          <a:ext cx="8305800" cy="4953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76450"/>
                <a:gridCol w="2076450"/>
                <a:gridCol w="2076450"/>
                <a:gridCol w="2076450"/>
              </a:tblGrid>
              <a:tr h="3995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Category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Mastery or Above Standard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Approaching Standard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Doesn’t Meet Standard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106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Appearance/Creativity  30%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Pleasant to look at- </a:t>
                      </a:r>
                      <a:r>
                        <a:rPr lang="en-US" sz="1200" dirty="0" smtClean="0">
                          <a:effectLst/>
                        </a:rPr>
                        <a:t>goes above</a:t>
                      </a:r>
                      <a:r>
                        <a:rPr lang="en-US" sz="1200" baseline="0" dirty="0" smtClean="0">
                          <a:effectLst/>
                        </a:rPr>
                        <a:t> and beyond in creativity and design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Average- acceptable presentation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Looks tossed together- no real attempt at presentation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142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Elements of novel: character, theme, plot, setting &amp; </a:t>
                      </a:r>
                      <a:r>
                        <a:rPr lang="en-US" sz="1200" dirty="0" smtClean="0">
                          <a:effectLst/>
                        </a:rPr>
                        <a:t>language 30%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Creatively well developed and used in a manner enhance the story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Average development, could fit in any story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Little to no development, lacks one major element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06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Readability/ </a:t>
                      </a:r>
                      <a:r>
                        <a:rPr lang="en-US" sz="1200" dirty="0" smtClean="0">
                          <a:effectLst/>
                        </a:rPr>
                        <a:t>Comprehensibility 15%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Story makes sense within own fictional world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Story a little hard to follow sometimes- sort of random.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Story really hard to follow- seems very random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06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Conventions- spelling, grammar, dialogue </a:t>
                      </a:r>
                      <a:r>
                        <a:rPr lang="en-US" sz="1200" dirty="0" smtClean="0">
                          <a:effectLst/>
                        </a:rPr>
                        <a:t>rules 15%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 errors (w/ slight room for a mulligan)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Errors noticeable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Errors significantly distract from story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35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Page </a:t>
                      </a:r>
                      <a:r>
                        <a:rPr lang="en-US" sz="1200" smtClean="0">
                          <a:effectLst/>
                        </a:rPr>
                        <a:t>Requirement 5%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30/22 </a:t>
                      </a:r>
                      <a:r>
                        <a:rPr lang="en-US" sz="1200" dirty="0">
                          <a:effectLst/>
                        </a:rPr>
                        <a:t>Pages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25/16 Pages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20/12 pages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35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Illustrations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8/5 illustrations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6/3 illustrations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4/2 illustrations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014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need to have a PowerPoint presentation for this project.</a:t>
            </a:r>
          </a:p>
          <a:p>
            <a:r>
              <a:rPr lang="en-US" dirty="0" smtClean="0"/>
              <a:t>You must have the pages jump according the “adventure” selected</a:t>
            </a:r>
          </a:p>
          <a:p>
            <a:r>
              <a:rPr lang="en-US" dirty="0" smtClean="0"/>
              <a:t>Add a symbol, then use hyperlink to make the pages jump as needed</a:t>
            </a:r>
          </a:p>
          <a:p>
            <a:r>
              <a:rPr lang="en-US" dirty="0" smtClean="0"/>
              <a:t>Example: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52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42</TotalTime>
  <Words>424</Words>
  <Application>Microsoft Office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Cambria</vt:lpstr>
      <vt:lpstr>Century Gothic</vt:lpstr>
      <vt:lpstr>Times New Roman</vt:lpstr>
      <vt:lpstr>Wingdings 2</vt:lpstr>
      <vt:lpstr>Austin</vt:lpstr>
      <vt:lpstr>Create  Your Own Adventure Book</vt:lpstr>
      <vt:lpstr>Directions</vt:lpstr>
      <vt:lpstr>Directions</vt:lpstr>
      <vt:lpstr>Rubric</vt:lpstr>
      <vt:lpstr>Using PowerPoint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Create  Your Own Adventure Book</dc:title>
  <dc:creator>Windows User</dc:creator>
  <cp:lastModifiedBy>Woldendorp, Kirsten    SHS-Staff</cp:lastModifiedBy>
  <cp:revision>9</cp:revision>
  <dcterms:created xsi:type="dcterms:W3CDTF">2015-09-14T14:51:13Z</dcterms:created>
  <dcterms:modified xsi:type="dcterms:W3CDTF">2017-02-16T22:11:46Z</dcterms:modified>
</cp:coreProperties>
</file>