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1" r:id="rId5"/>
    <p:sldId id="258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AD174D-2281-4868-BDDA-AB3F53C9C58C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01ABB9-7BA0-4034-AFD4-1E4FBFDE16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174D-2281-4868-BDDA-AB3F53C9C58C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ABB9-7BA0-4034-AFD4-1E4FBFDE16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174D-2281-4868-BDDA-AB3F53C9C58C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ABB9-7BA0-4034-AFD4-1E4FBFDE16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174D-2281-4868-BDDA-AB3F53C9C58C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ABB9-7BA0-4034-AFD4-1E4FBFDE16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174D-2281-4868-BDDA-AB3F53C9C58C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ABB9-7BA0-4034-AFD4-1E4FBFDE1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174D-2281-4868-BDDA-AB3F53C9C58C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ABB9-7BA0-4034-AFD4-1E4FBFDE16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174D-2281-4868-BDDA-AB3F53C9C58C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ABB9-7BA0-4034-AFD4-1E4FBFDE16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174D-2281-4868-BDDA-AB3F53C9C58C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ABB9-7BA0-4034-AFD4-1E4FBFDE16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174D-2281-4868-BDDA-AB3F53C9C58C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ABB9-7BA0-4034-AFD4-1E4FBFDE1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174D-2281-4868-BDDA-AB3F53C9C58C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ABB9-7BA0-4034-AFD4-1E4FBFDE1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D174D-2281-4868-BDDA-AB3F53C9C58C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1ABB9-7BA0-4034-AFD4-1E4FBFDE1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BAD174D-2281-4868-BDDA-AB3F53C9C58C}" type="datetimeFigureOut">
              <a:rPr lang="en-US" smtClean="0"/>
              <a:pPr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401ABB9-7BA0-4034-AFD4-1E4FBFDE1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 Twain and </a:t>
            </a:r>
            <a:r>
              <a:rPr lang="en-US" i="1" dirty="0" smtClean="0"/>
              <a:t>Corn-Pone Opinions 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 can determine the </a:t>
            </a:r>
            <a:r>
              <a:rPr lang="en-US" sz="3600" dirty="0"/>
              <a:t>truth about the world Twain shared when he wrote </a:t>
            </a:r>
            <a:r>
              <a:rPr lang="en-US" sz="3600" dirty="0" smtClean="0"/>
              <a:t>“Corn-Pone Opinions”</a:t>
            </a:r>
            <a:r>
              <a:rPr lang="en-US" sz="3600" i="1" dirty="0" smtClean="0"/>
              <a:t>.</a:t>
            </a:r>
            <a:endParaRPr lang="en-US" sz="3600" dirty="0"/>
          </a:p>
          <a:p>
            <a:r>
              <a:rPr lang="en-US" sz="3600" dirty="0" smtClean="0"/>
              <a:t>I can connect Twain’s beliefs with Huck’s political </a:t>
            </a:r>
            <a:r>
              <a:rPr lang="en-US" sz="3600" dirty="0"/>
              <a:t>and social </a:t>
            </a:r>
            <a:r>
              <a:rPr lang="en-US" sz="3600" dirty="0" smtClean="0"/>
              <a:t>beliefs (and where he gets them from). 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51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/>
              <a:t>Corn-pone:</a:t>
            </a:r>
          </a:p>
          <a:p>
            <a:r>
              <a:rPr lang="en-US" sz="2800" dirty="0" smtClean="0"/>
              <a:t>Of or characteristic of an unsophisticated rural person, especially from the South (hick) </a:t>
            </a:r>
          </a:p>
          <a:p>
            <a:r>
              <a:rPr lang="en-US" sz="2800" dirty="0" smtClean="0"/>
              <a:t>Type of corn bread</a:t>
            </a:r>
          </a:p>
          <a:p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Question to consider: why would Twain title this essay </a:t>
            </a:r>
            <a:r>
              <a:rPr lang="en-US" sz="2800" dirty="0" smtClean="0"/>
              <a:t>“Corn-Pone Opinions”?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6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Wrote </a:t>
            </a:r>
            <a:r>
              <a:rPr lang="en-US" sz="3600" dirty="0" smtClean="0"/>
              <a:t>“Corn-Pone Opinions” </a:t>
            </a:r>
            <a:r>
              <a:rPr lang="en-US" sz="3600" dirty="0" smtClean="0"/>
              <a:t>in 1901</a:t>
            </a:r>
          </a:p>
          <a:p>
            <a:pPr lvl="1"/>
            <a:r>
              <a:rPr lang="en-US" sz="3200" dirty="0" smtClean="0"/>
              <a:t>Near the end of his life (died 1910)</a:t>
            </a:r>
          </a:p>
          <a:p>
            <a:r>
              <a:rPr lang="en-US" sz="3600" dirty="0" smtClean="0"/>
              <a:t>Good description of his thoughts on the human race</a:t>
            </a:r>
          </a:p>
          <a:p>
            <a:r>
              <a:rPr lang="en-US" sz="3600" dirty="0" smtClean="0"/>
              <a:t>Keep this in mind when reading </a:t>
            </a:r>
            <a:r>
              <a:rPr lang="en-US" sz="3600" i="1" dirty="0" smtClean="0"/>
              <a:t>Huck Finn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84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572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Critically read </a:t>
            </a:r>
            <a:r>
              <a:rPr lang="en-US" sz="2600" dirty="0" smtClean="0"/>
              <a:t>“Corn-Pone Opinions” </a:t>
            </a:r>
            <a:r>
              <a:rPr lang="en-US" sz="2600" dirty="0" smtClean="0"/>
              <a:t>individually</a:t>
            </a:r>
          </a:p>
          <a:p>
            <a:r>
              <a:rPr lang="en-US" sz="2600" dirty="0" smtClean="0"/>
              <a:t>Answer these with your table group: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600" dirty="0" smtClean="0"/>
              <a:t>Determine how Twain describe humans and their opinions. Give three specific examples.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600" dirty="0" smtClean="0"/>
              <a:t>Conclude where Twain believes people get their political opinions and beliefs</a:t>
            </a:r>
            <a:r>
              <a:rPr lang="en-US" sz="2600" dirty="0"/>
              <a:t>.</a:t>
            </a:r>
            <a:endParaRPr lang="en-US" sz="2600" dirty="0" smtClean="0"/>
          </a:p>
          <a:p>
            <a:pPr marL="868680" lvl="1" indent="-457200">
              <a:buFont typeface="+mj-lt"/>
              <a:buAutoNum type="arabicPeriod"/>
            </a:pPr>
            <a:r>
              <a:rPr lang="en-US" sz="2600" dirty="0" smtClean="0"/>
              <a:t>Justify how this impacts the country/society/he individual.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600" dirty="0" smtClean="0"/>
              <a:t>Investigate why high school students are more likely to have their own opinions.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Mark Twain and corn pone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2034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such a thing as an “original opinion”?</a:t>
            </a:r>
          </a:p>
          <a:p>
            <a:r>
              <a:rPr lang="en-US" dirty="0" smtClean="0"/>
              <a:t>What are humans (think human nature) inclined to do? </a:t>
            </a:r>
          </a:p>
          <a:p>
            <a:r>
              <a:rPr lang="en-US" dirty="0" smtClean="0"/>
              <a:t>Where does self-approval come from?</a:t>
            </a:r>
          </a:p>
          <a:p>
            <a:r>
              <a:rPr lang="en-US" dirty="0" smtClean="0"/>
              <a:t>What does Twain mean when he says we are “creatures of outside influences”?</a:t>
            </a:r>
          </a:p>
          <a:p>
            <a:pPr lvl="1"/>
            <a:r>
              <a:rPr lang="en-US" dirty="0" smtClean="0"/>
              <a:t>Why is this a negative thing?</a:t>
            </a:r>
          </a:p>
          <a:p>
            <a:r>
              <a:rPr lang="en-US" dirty="0" smtClean="0"/>
              <a:t>What are the two types of corn-pone opinions?</a:t>
            </a:r>
          </a:p>
          <a:p>
            <a:r>
              <a:rPr lang="en-US" dirty="0" smtClean="0"/>
              <a:t>Explain </a:t>
            </a:r>
            <a:r>
              <a:rPr lang="en-US" smtClean="0"/>
              <a:t>Public Opinion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think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5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Man's </a:t>
            </a:r>
            <a:r>
              <a:rPr lang="en-US" sz="3600" dirty="0"/>
              <a:t>ideas and opinions are solely based on others' ideas and </a:t>
            </a:r>
            <a:r>
              <a:rPr lang="en-US" sz="3600" dirty="0" smtClean="0"/>
              <a:t>opinions</a:t>
            </a:r>
          </a:p>
          <a:p>
            <a:r>
              <a:rPr lang="en-US" sz="3600" dirty="0" smtClean="0"/>
              <a:t>Man does not think for themselves, instead they conform 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2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149</TotalTime>
  <Words>273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Book Antiqua</vt:lpstr>
      <vt:lpstr>Wingdings</vt:lpstr>
      <vt:lpstr>Hardcover</vt:lpstr>
      <vt:lpstr>Mark Twain and Corn-Pone Opinions </vt:lpstr>
      <vt:lpstr>Learning Targets</vt:lpstr>
      <vt:lpstr>Definition </vt:lpstr>
      <vt:lpstr>Twain</vt:lpstr>
      <vt:lpstr>Mark Twain and corn pone</vt:lpstr>
      <vt:lpstr>Things to think about</vt:lpstr>
      <vt:lpstr>Summary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Twain and Corn-Pone Opinions </dc:title>
  <dc:creator>woldendorpk</dc:creator>
  <cp:lastModifiedBy>Woldendorp, Kirsten    SHS-Staff</cp:lastModifiedBy>
  <cp:revision>14</cp:revision>
  <dcterms:created xsi:type="dcterms:W3CDTF">2013-10-22T15:58:08Z</dcterms:created>
  <dcterms:modified xsi:type="dcterms:W3CDTF">2018-09-21T16:41:29Z</dcterms:modified>
</cp:coreProperties>
</file>