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9BA63C-E9D1-4779-A933-5BF1666469BE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Autofit/>
          </a:bodyPr>
          <a:lstStyle/>
          <a:p>
            <a:r>
              <a:rPr lang="en-US" sz="3200" dirty="0"/>
              <a:t>A </a:t>
            </a:r>
            <a:r>
              <a:rPr lang="en-US" sz="3200" b="1" dirty="0"/>
              <a:t>one</a:t>
            </a:r>
            <a:r>
              <a:rPr lang="en-US" sz="3200" dirty="0"/>
              <a:t>-</a:t>
            </a:r>
            <a:r>
              <a:rPr lang="en-US" sz="3200" b="1" dirty="0"/>
              <a:t>act</a:t>
            </a:r>
            <a:r>
              <a:rPr lang="en-US" sz="3200" dirty="0"/>
              <a:t> play is a play that has only </a:t>
            </a:r>
            <a:r>
              <a:rPr lang="en-US" sz="3200" b="1" dirty="0"/>
              <a:t>one act</a:t>
            </a:r>
            <a:r>
              <a:rPr lang="en-US" sz="3200" dirty="0"/>
              <a:t>, as distinct from plays that occur over several </a:t>
            </a:r>
            <a:r>
              <a:rPr lang="en-US" sz="3200" b="1" dirty="0"/>
              <a:t>acts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One</a:t>
            </a:r>
            <a:r>
              <a:rPr lang="en-US" sz="3200" dirty="0" smtClean="0"/>
              <a:t>-</a:t>
            </a:r>
            <a:r>
              <a:rPr lang="en-US" sz="3200" b="1" dirty="0" smtClean="0"/>
              <a:t>act</a:t>
            </a:r>
            <a:r>
              <a:rPr lang="en-US" sz="3200" dirty="0"/>
              <a:t> plays may consist of </a:t>
            </a:r>
            <a:r>
              <a:rPr lang="en-US" sz="3200" b="1" dirty="0"/>
              <a:t>one</a:t>
            </a:r>
            <a:r>
              <a:rPr lang="en-US" sz="3200" dirty="0"/>
              <a:t> or more scenes. In recent </a:t>
            </a:r>
            <a:r>
              <a:rPr lang="en-US" sz="3200" dirty="0" smtClean="0"/>
              <a:t>years</a:t>
            </a:r>
            <a:r>
              <a:rPr lang="en-US" sz="3200" dirty="0"/>
              <a:t> the 10-minute play has emerged as a popular subgenre of </a:t>
            </a:r>
            <a:r>
              <a:rPr lang="en-US" sz="3200" dirty="0" smtClean="0"/>
              <a:t>the </a:t>
            </a:r>
            <a:r>
              <a:rPr lang="en-US" sz="3200" b="1" dirty="0" smtClean="0"/>
              <a:t>one</a:t>
            </a:r>
            <a:r>
              <a:rPr lang="en-US" sz="3200" dirty="0" smtClean="0"/>
              <a:t>-</a:t>
            </a:r>
            <a:r>
              <a:rPr lang="en-US" sz="3200" b="1" dirty="0" smtClean="0"/>
              <a:t>act</a:t>
            </a:r>
            <a:r>
              <a:rPr lang="en-US" sz="3200" dirty="0"/>
              <a:t> play, especially in writing </a:t>
            </a:r>
            <a:r>
              <a:rPr lang="en-US" sz="3200" dirty="0" smtClean="0"/>
              <a:t>competitions.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Groups of 3-4: </a:t>
            </a:r>
            <a:r>
              <a:rPr lang="en-US" sz="2800" dirty="0"/>
              <a:t>will be composing a one-act </a:t>
            </a:r>
            <a:r>
              <a:rPr lang="en-US" sz="2800" dirty="0" smtClean="0"/>
              <a:t>play.</a:t>
            </a:r>
          </a:p>
          <a:p>
            <a:r>
              <a:rPr lang="en-US" sz="2800" dirty="0" smtClean="0"/>
              <a:t>Your </a:t>
            </a:r>
            <a:r>
              <a:rPr lang="en-US" sz="2800" dirty="0"/>
              <a:t>play must have at least two characters and must tell a complete story of some </a:t>
            </a:r>
            <a:r>
              <a:rPr lang="en-US" sz="2800" dirty="0" smtClean="0"/>
              <a:t>kind.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should use scene breaks where appropriate (multiple scenes are not a requirement), and it should be in accurate script format including stage </a:t>
            </a:r>
            <a:r>
              <a:rPr lang="en-US" sz="2800" dirty="0" smtClean="0"/>
              <a:t>direction.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word count minimum is </a:t>
            </a:r>
            <a:r>
              <a:rPr lang="en-US" sz="2800" dirty="0" smtClean="0"/>
              <a:t>1000-1250 words.</a:t>
            </a:r>
          </a:p>
          <a:p>
            <a:r>
              <a:rPr lang="en-US" sz="2800" dirty="0" smtClean="0"/>
              <a:t>Work date: Monday-Thursday, performances start Friday. </a:t>
            </a:r>
          </a:p>
          <a:p>
            <a:r>
              <a:rPr lang="en-US" sz="2600" dirty="0" smtClean="0"/>
              <a:t>Due by 1/9 on turnitin.com (just one per group).</a:t>
            </a:r>
          </a:p>
          <a:p>
            <a:pPr lvl="1"/>
            <a:r>
              <a:rPr lang="en-US" sz="2600" dirty="0" smtClean="0"/>
              <a:t>Performances start 1/10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Title and Author</a:t>
            </a:r>
          </a:p>
          <a:p>
            <a:endParaRPr lang="en-US" sz="2800" dirty="0"/>
          </a:p>
          <a:p>
            <a:r>
              <a:rPr lang="en-US" sz="2800" dirty="0" smtClean="0"/>
              <a:t>Characters (with character relationships and descriptions)</a:t>
            </a:r>
          </a:p>
          <a:p>
            <a:endParaRPr lang="en-US" sz="2800" dirty="0"/>
          </a:p>
          <a:p>
            <a:r>
              <a:rPr lang="en-US" sz="2800" dirty="0" smtClean="0"/>
              <a:t>Time/Place/Scene</a:t>
            </a:r>
          </a:p>
          <a:p>
            <a:endParaRPr lang="en-US" sz="2800" dirty="0"/>
          </a:p>
          <a:p>
            <a:r>
              <a:rPr lang="en-US" sz="2800" dirty="0" smtClean="0"/>
              <a:t>The act (words, etc.)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248347"/>
            <a:ext cx="8610600" cy="43810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group will be performing you One Act in class starting on </a:t>
            </a:r>
            <a:r>
              <a:rPr lang="en-US" sz="3200" dirty="0" smtClean="0"/>
              <a:t>Friday 1/10</a:t>
            </a:r>
            <a:endParaRPr lang="en-US" sz="3200" dirty="0" smtClean="0"/>
          </a:p>
          <a:p>
            <a:r>
              <a:rPr lang="en-US" sz="3200" dirty="0" smtClean="0"/>
              <a:t>Bring in any necessary props, and make sure everyone has a copy of the script for the day of</a:t>
            </a:r>
          </a:p>
          <a:p>
            <a:r>
              <a:rPr lang="en-US" sz="3200" dirty="0" smtClean="0"/>
              <a:t>Do not just get up and read your script. Entertain us!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534400" cy="430485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62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487</TotalTime>
  <Words>160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Book Antiqua</vt:lpstr>
      <vt:lpstr>Wingdings</vt:lpstr>
      <vt:lpstr>Hardcover</vt:lpstr>
      <vt:lpstr>One-Act</vt:lpstr>
      <vt:lpstr>Definition </vt:lpstr>
      <vt:lpstr>Directions</vt:lpstr>
      <vt:lpstr>Format</vt:lpstr>
      <vt:lpstr>Performances</vt:lpstr>
      <vt:lpstr>Groups 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Act</dc:title>
  <dc:creator>Woldendorp, Kirsten    SHS-Staff</dc:creator>
  <cp:lastModifiedBy>Woldendorp, Kirsten    SHS-Staff</cp:lastModifiedBy>
  <cp:revision>34</cp:revision>
  <dcterms:created xsi:type="dcterms:W3CDTF">2015-12-11T18:26:13Z</dcterms:created>
  <dcterms:modified xsi:type="dcterms:W3CDTF">2019-12-20T22:15:35Z</dcterms:modified>
</cp:coreProperties>
</file>