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60" r:id="rId4"/>
    <p:sldId id="259" r:id="rId5"/>
    <p:sldId id="257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8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32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C25E020A-43F4-4E4D-948E-D67AD8089E19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53D7BF4-B23A-4A03-921D-4E914AD53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919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E020A-43F4-4E4D-948E-D67AD8089E19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D7BF4-B23A-4A03-921D-4E914AD53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773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E020A-43F4-4E4D-948E-D67AD8089E19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D7BF4-B23A-4A03-921D-4E914AD53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835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E020A-43F4-4E4D-948E-D67AD8089E19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D7BF4-B23A-4A03-921D-4E914AD53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667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25E020A-43F4-4E4D-948E-D67AD8089E19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53D7BF4-B23A-4A03-921D-4E914AD53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3298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E020A-43F4-4E4D-948E-D67AD8089E19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D7BF4-B23A-4A03-921D-4E914AD53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280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E020A-43F4-4E4D-948E-D67AD8089E19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D7BF4-B23A-4A03-921D-4E914AD53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103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E020A-43F4-4E4D-948E-D67AD8089E19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D7BF4-B23A-4A03-921D-4E914AD53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346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E020A-43F4-4E4D-948E-D67AD8089E19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D7BF4-B23A-4A03-921D-4E914AD53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683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E020A-43F4-4E4D-948E-D67AD8089E19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53D7BF4-B23A-4A03-921D-4E914AD53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938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rgbClr val="969696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C25E020A-43F4-4E4D-948E-D67AD8089E19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lang="en-US" sz="1000" kern="12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53D7BF4-B23A-4A03-921D-4E914AD53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019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FF0000"/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25E020A-43F4-4E4D-948E-D67AD8089E19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14667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53D7BF4-B23A-4A03-921D-4E914AD5314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32702194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 smtClean="0"/>
              <a:t>A Christmas Story 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69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700" y="723900"/>
            <a:ext cx="11099800" cy="56769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Read “The Italian Family Christmas Tree Challenge”</a:t>
            </a:r>
          </a:p>
          <a:p>
            <a:r>
              <a:rPr lang="en-US" sz="4800" dirty="0" smtClean="0"/>
              <a:t>Take notes (turning these in): </a:t>
            </a:r>
          </a:p>
          <a:p>
            <a:pPr lvl="1"/>
            <a:r>
              <a:rPr lang="en-US" sz="4400" dirty="0" smtClean="0"/>
              <a:t>What sensory details are included?</a:t>
            </a:r>
          </a:p>
          <a:p>
            <a:pPr lvl="1"/>
            <a:r>
              <a:rPr lang="en-US" sz="4400" dirty="0" smtClean="0"/>
              <a:t>How is the holiday memory conveyed?</a:t>
            </a:r>
          </a:p>
          <a:p>
            <a:pPr lvl="1"/>
            <a:r>
              <a:rPr lang="en-US" sz="4400" dirty="0" smtClean="0"/>
              <a:t>How is this creative non-fiction?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51655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1408" y="333756"/>
            <a:ext cx="7729728" cy="59893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Non-Christmas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616" y="1316736"/>
            <a:ext cx="11649456" cy="5312664"/>
          </a:xfrm>
        </p:spPr>
        <p:txBody>
          <a:bodyPr/>
          <a:lstStyle/>
          <a:p>
            <a:r>
              <a:rPr lang="en-US" sz="2800" dirty="0" smtClean="0"/>
              <a:t>You are now going to find another holiday memoir example (on the internet), but it cannot be a Christmas story/theme.</a:t>
            </a:r>
          </a:p>
          <a:p>
            <a:r>
              <a:rPr lang="en-US" sz="2800" dirty="0" smtClean="0"/>
              <a:t>Look up magazines and newspapers, where many authors tend to share these stories. </a:t>
            </a:r>
          </a:p>
          <a:p>
            <a:r>
              <a:rPr lang="en-US" sz="2800" dirty="0" smtClean="0"/>
              <a:t>Read and take notes on your story, and be prepared to share with the class</a:t>
            </a:r>
          </a:p>
          <a:p>
            <a:r>
              <a:rPr lang="en-US" sz="2800" dirty="0"/>
              <a:t>Take notes: </a:t>
            </a:r>
          </a:p>
          <a:p>
            <a:pPr lvl="1"/>
            <a:r>
              <a:rPr lang="en-US" sz="2800" dirty="0"/>
              <a:t>What sensory details are included?</a:t>
            </a:r>
          </a:p>
          <a:p>
            <a:pPr lvl="1"/>
            <a:r>
              <a:rPr lang="en-US" sz="2800" dirty="0"/>
              <a:t>How is the holiday memory conveyed?</a:t>
            </a:r>
          </a:p>
          <a:p>
            <a:pPr lvl="1"/>
            <a:r>
              <a:rPr lang="en-US" sz="2800" dirty="0"/>
              <a:t>How is this creative non-fiction?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990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517132"/>
            <a:ext cx="7729728" cy="698855"/>
          </a:xfrm>
        </p:spPr>
        <p:txBody>
          <a:bodyPr>
            <a:normAutofit fontScale="90000"/>
          </a:bodyPr>
          <a:lstStyle/>
          <a:p>
            <a:r>
              <a:rPr lang="en-US" i="1" dirty="0" smtClean="0"/>
              <a:t>A Christmas story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742" y="1498293"/>
            <a:ext cx="11446526" cy="522750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Based </a:t>
            </a:r>
            <a:r>
              <a:rPr lang="en-US" sz="2400" dirty="0"/>
              <a:t>on the humorous writings of author Jean Shepherd, this beloved holiday movie follows the wintry exploits of youngster </a:t>
            </a:r>
            <a:r>
              <a:rPr lang="en-US" sz="2400" dirty="0" err="1"/>
              <a:t>Ralphie</a:t>
            </a:r>
            <a:r>
              <a:rPr lang="en-US" sz="2400" dirty="0"/>
              <a:t> Parker (Peter Billingsley), who spends most of his time dodging a bully (Zack Ward) and dreaming of his ideal Christmas gift, a "Red Ryder air rifle." Frequently at odds with his cranky dad (Darren </a:t>
            </a:r>
            <a:r>
              <a:rPr lang="en-US" sz="2400" dirty="0" err="1"/>
              <a:t>McGavin</a:t>
            </a:r>
            <a:r>
              <a:rPr lang="en-US" sz="2400" dirty="0"/>
              <a:t>) but comforted by his doting mother (Melinda Dillon), </a:t>
            </a:r>
            <a:r>
              <a:rPr lang="en-US" sz="2400" dirty="0" err="1"/>
              <a:t>Ralphie</a:t>
            </a:r>
            <a:r>
              <a:rPr lang="en-US" sz="2400" dirty="0"/>
              <a:t> struggles to make it to Christmas Day with his glasses and his hopes </a:t>
            </a:r>
            <a:endParaRPr lang="en-US" sz="2400" dirty="0" smtClean="0"/>
          </a:p>
          <a:p>
            <a:r>
              <a:rPr lang="en-US" sz="2400" dirty="0" smtClean="0"/>
              <a:t>Film is essentially a holiday memory or memoir </a:t>
            </a:r>
          </a:p>
          <a:p>
            <a:r>
              <a:rPr lang="en-US" sz="2400" dirty="0" smtClean="0"/>
              <a:t>Came out in 1983</a:t>
            </a:r>
          </a:p>
          <a:p>
            <a:endParaRPr lang="en-US" sz="2400" dirty="0"/>
          </a:p>
          <a:p>
            <a:r>
              <a:rPr lang="en-US" sz="2400" dirty="0" smtClean="0"/>
              <a:t>Source: imdb.com, google.com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35496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008406"/>
          </a:xfrm>
        </p:spPr>
        <p:txBody>
          <a:bodyPr/>
          <a:lstStyle/>
          <a:p>
            <a:r>
              <a:rPr lang="en-US" dirty="0" smtClean="0"/>
              <a:t>After viewing the film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6600" y="2103120"/>
            <a:ext cx="10388600" cy="3931920"/>
          </a:xfrm>
        </p:spPr>
        <p:txBody>
          <a:bodyPr>
            <a:normAutofit fontScale="85000" lnSpcReduction="10000"/>
          </a:bodyPr>
          <a:lstStyle/>
          <a:p>
            <a:r>
              <a:rPr lang="en-US" sz="3200" dirty="0" smtClean="0"/>
              <a:t>You will be writing your own holiday memoir</a:t>
            </a:r>
          </a:p>
          <a:p>
            <a:r>
              <a:rPr lang="en-US" sz="3200" dirty="0" smtClean="0"/>
              <a:t>Should be about one of your favorite holiday memories (keep it to the winter holidays)</a:t>
            </a:r>
          </a:p>
          <a:p>
            <a:r>
              <a:rPr lang="en-US" sz="3200" dirty="0" smtClean="0"/>
              <a:t>Must be at least 500 words (about a page front and back)</a:t>
            </a:r>
          </a:p>
          <a:p>
            <a:r>
              <a:rPr lang="en-US" sz="3200" dirty="0" smtClean="0"/>
              <a:t>Must use imagery and literary devices to tell the story</a:t>
            </a:r>
          </a:p>
          <a:p>
            <a:pPr lvl="1"/>
            <a:r>
              <a:rPr lang="en-US" sz="2800" dirty="0" smtClean="0"/>
              <a:t>You want to set the scene for the reader</a:t>
            </a:r>
          </a:p>
          <a:p>
            <a:r>
              <a:rPr lang="en-US" sz="3200" dirty="0" smtClean="0"/>
              <a:t>Be creative and have fun!</a:t>
            </a:r>
          </a:p>
          <a:p>
            <a:r>
              <a:rPr lang="en-US" sz="3200" dirty="0" smtClean="0"/>
              <a:t>Due date: when we get back, January 7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(the Tuesday).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09470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913DB040-6816-4415-960D-8178C78575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60</TotalTime>
  <Words>307</Words>
  <Application>Microsoft Office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Century Gothic</vt:lpstr>
      <vt:lpstr>Savon</vt:lpstr>
      <vt:lpstr>A Christmas Story </vt:lpstr>
      <vt:lpstr>PowerPoint Presentation</vt:lpstr>
      <vt:lpstr>Non-Christmas examples</vt:lpstr>
      <vt:lpstr>A Christmas story</vt:lpstr>
      <vt:lpstr>After viewing the film</vt:lpstr>
    </vt:vector>
  </TitlesOfParts>
  <Company>Issaquah School District 411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Christmas Story</dc:title>
  <dc:creator>Woldendorp, Kirsten    SHS-Staff</dc:creator>
  <cp:lastModifiedBy>Woldendorp, Kirsten    SHS-Staff</cp:lastModifiedBy>
  <cp:revision>4</cp:revision>
  <dcterms:created xsi:type="dcterms:W3CDTF">2016-12-13T15:39:22Z</dcterms:created>
  <dcterms:modified xsi:type="dcterms:W3CDTF">2019-12-16T20:19:56Z</dcterms:modified>
</cp:coreProperties>
</file>