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AA7171A-3E85-4D34-8E8A-FE2157AEDD65}" type="datetimeFigureOut">
              <a:rPr lang="en-US" smtClean="0"/>
              <a:t>4/26/2017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8C3E0B2-97F5-4F26-A922-DF0B547C30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A7171A-3E85-4D34-8E8A-FE2157AEDD65}" type="datetimeFigureOut">
              <a:rPr lang="en-US" smtClean="0"/>
              <a:t>4/26/2017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C3E0B2-97F5-4F26-A922-DF0B547C30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AA7171A-3E85-4D34-8E8A-FE2157AEDD65}" type="datetimeFigureOut">
              <a:rPr lang="en-US" smtClean="0"/>
              <a:t>4/26/2017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8C3E0B2-97F5-4F26-A922-DF0B547C30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A7171A-3E85-4D34-8E8A-FE2157AEDD65}" type="datetimeFigureOut">
              <a:rPr lang="en-US" smtClean="0"/>
              <a:t>4/26/2017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C3E0B2-97F5-4F26-A922-DF0B547C30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AA7171A-3E85-4D34-8E8A-FE2157AEDD65}" type="datetimeFigureOut">
              <a:rPr lang="en-US" smtClean="0"/>
              <a:t>4/26/2017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8C3E0B2-97F5-4F26-A922-DF0B547C30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A7171A-3E85-4D34-8E8A-FE2157AEDD65}" type="datetimeFigureOut">
              <a:rPr lang="en-US" smtClean="0"/>
              <a:t>4/26/2017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C3E0B2-97F5-4F26-A922-DF0B547C30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A7171A-3E85-4D34-8E8A-FE2157AEDD65}" type="datetimeFigureOut">
              <a:rPr lang="en-US" smtClean="0"/>
              <a:t>4/26/2017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C3E0B2-97F5-4F26-A922-DF0B547C30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AA7171A-3E85-4D34-8E8A-FE2157AEDD65}" type="datetimeFigureOut">
              <a:rPr lang="en-US" smtClean="0"/>
              <a:t>4/26/2017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C3E0B2-97F5-4F26-A922-DF0B547C30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AA7171A-3E85-4D34-8E8A-FE2157AEDD65}" type="datetimeFigureOut">
              <a:rPr lang="en-US" smtClean="0"/>
              <a:t>4/26/2017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8C3E0B2-97F5-4F26-A922-DF0B547C30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A7171A-3E85-4D34-8E8A-FE2157AEDD65}" type="datetimeFigureOut">
              <a:rPr lang="en-US" smtClean="0"/>
              <a:t>4/26/2017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C3E0B2-97F5-4F26-A922-DF0B547C30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AA7171A-3E85-4D34-8E8A-FE2157AEDD65}" type="datetimeFigureOut">
              <a:rPr lang="en-US" smtClean="0"/>
              <a:t>4/26/2017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C3E0B2-97F5-4F26-A922-DF0B547C304D}"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AA7171A-3E85-4D34-8E8A-FE2157AEDD65}" type="datetimeFigureOut">
              <a:rPr lang="en-US" smtClean="0"/>
              <a:t>4/26/2017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8C3E0B2-97F5-4F26-A922-DF0B547C30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1960s Found Poem </a:t>
            </a:r>
            <a:endParaRPr lang="en-US" dirty="0"/>
          </a:p>
        </p:txBody>
      </p:sp>
      <p:sp>
        <p:nvSpPr>
          <p:cNvPr id="3" name="Subtitle 2"/>
          <p:cNvSpPr>
            <a:spLocks noGrp="1"/>
          </p:cNvSpPr>
          <p:nvPr>
            <p:ph type="subTitle" idx="1"/>
          </p:nvPr>
        </p:nvSpPr>
        <p:spPr/>
        <p:txBody>
          <a:bodyPr/>
          <a:lstStyle/>
          <a:p>
            <a:r>
              <a:rPr lang="en-US" dirty="0" smtClean="0"/>
              <a:t>Messages from the </a:t>
            </a:r>
            <a:r>
              <a:rPr lang="en-US" dirty="0" smtClean="0"/>
              <a:t>1960s </a:t>
            </a:r>
            <a:r>
              <a:rPr lang="en-US" dirty="0" smtClean="0"/>
              <a:t>inspiring 2017 Americans </a:t>
            </a:r>
            <a:endParaRPr lang="en-US" dirty="0"/>
          </a:p>
        </p:txBody>
      </p:sp>
    </p:spTree>
    <p:extLst>
      <p:ext uri="{BB962C8B-B14F-4D97-AF65-F5344CB8AC3E}">
        <p14:creationId xmlns:p14="http://schemas.microsoft.com/office/powerpoint/2010/main" val="1286670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1960s and today</a:t>
            </a:r>
            <a:endParaRPr lang="en-US" dirty="0"/>
          </a:p>
        </p:txBody>
      </p:sp>
      <p:sp>
        <p:nvSpPr>
          <p:cNvPr id="3" name="Content Placeholder 2"/>
          <p:cNvSpPr>
            <a:spLocks noGrp="1"/>
          </p:cNvSpPr>
          <p:nvPr>
            <p:ph idx="1"/>
          </p:nvPr>
        </p:nvSpPr>
        <p:spPr/>
        <p:txBody>
          <a:bodyPr>
            <a:normAutofit fontScale="92500" lnSpcReduction="10000"/>
          </a:bodyPr>
          <a:lstStyle/>
          <a:p>
            <a:r>
              <a:rPr lang="en-US" dirty="0"/>
              <a:t>Over the course of </a:t>
            </a:r>
            <a:r>
              <a:rPr lang="en-US" dirty="0" smtClean="0"/>
              <a:t>the previous </a:t>
            </a:r>
            <a:r>
              <a:rPr lang="en-US" dirty="0" smtClean="0"/>
              <a:t>units </a:t>
            </a:r>
            <a:r>
              <a:rPr lang="en-US" dirty="0"/>
              <a:t>we </a:t>
            </a:r>
            <a:r>
              <a:rPr lang="en-US" dirty="0" smtClean="0"/>
              <a:t>have covered </a:t>
            </a:r>
            <a:r>
              <a:rPr lang="en-US" dirty="0"/>
              <a:t>several well known </a:t>
            </a:r>
            <a:r>
              <a:rPr lang="en-US" dirty="0" smtClean="0"/>
              <a:t>speeches, historical figures, and historical events. </a:t>
            </a:r>
          </a:p>
          <a:p>
            <a:r>
              <a:rPr lang="en-US" dirty="0" smtClean="0"/>
              <a:t>This </a:t>
            </a:r>
            <a:r>
              <a:rPr lang="en-US" dirty="0"/>
              <a:t>time period was a time of turmoil and uncertainty and many leaders emerged in order to try to give strength and hope to, at best, a nervous public, at worst, a disillusioned one. </a:t>
            </a:r>
            <a:endParaRPr lang="en-US" dirty="0" smtClean="0"/>
          </a:p>
          <a:p>
            <a:r>
              <a:rPr lang="en-US" dirty="0" smtClean="0"/>
              <a:t>We </a:t>
            </a:r>
            <a:r>
              <a:rPr lang="en-US" dirty="0"/>
              <a:t>also are living in uncertain times. Much of our population is nervous about the economy and foreign relations, and some are fully disillusioned with the world we live in, whether it is because of divisive politics, persisting racism, or poverty.</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27197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normAutofit lnSpcReduction="10000"/>
          </a:bodyPr>
          <a:lstStyle/>
          <a:p>
            <a:r>
              <a:rPr lang="en-US" dirty="0" smtClean="0"/>
              <a:t>Using these speeches you will be creating your own “found speech” directed to a modern audience. </a:t>
            </a:r>
          </a:p>
          <a:p>
            <a:r>
              <a:rPr lang="en-US" dirty="0" smtClean="0"/>
              <a:t>You will pull quotes from each of the speeches that we use in class, and then you will compile them to create a new speech. </a:t>
            </a:r>
          </a:p>
          <a:p>
            <a:r>
              <a:rPr lang="en-US" dirty="0" smtClean="0"/>
              <a:t>Just like the speeches of the 1960s, the purpose of the speech should be to give strength and hope. </a:t>
            </a:r>
          </a:p>
          <a:p>
            <a:r>
              <a:rPr lang="en-US" dirty="0" smtClean="0"/>
              <a:t>The entirety of the speech, with the exception of transition phrases, should come from the speeches provided. </a:t>
            </a:r>
          </a:p>
          <a:p>
            <a:endParaRPr lang="en-US" dirty="0"/>
          </a:p>
        </p:txBody>
      </p:sp>
    </p:spTree>
    <p:extLst>
      <p:ext uri="{BB962C8B-B14F-4D97-AF65-F5344CB8AC3E}">
        <p14:creationId xmlns:p14="http://schemas.microsoft.com/office/powerpoint/2010/main" val="366158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80">
                                          <p:stCondLst>
                                            <p:cond delay="0"/>
                                          </p:stCondLst>
                                        </p:cTn>
                                        <p:tgtEl>
                                          <p:spTgt spid="3">
                                            <p:txEl>
                                              <p:pRg st="2" end="2"/>
                                            </p:txEl>
                                          </p:spTgt>
                                        </p:tgtEl>
                                      </p:cBhvr>
                                    </p:animEffect>
                                    <p:anim calcmode="lin" valueType="num">
                                      <p:cBhvr>
                                        <p:cTn id="1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2" end="2"/>
                                            </p:txEl>
                                          </p:spTgt>
                                        </p:tgtEl>
                                      </p:cBhvr>
                                      <p:to x="100000" y="60000"/>
                                    </p:animScale>
                                    <p:animScale>
                                      <p:cBhvr>
                                        <p:cTn id="21" dur="166" decel="50000">
                                          <p:stCondLst>
                                            <p:cond delay="676"/>
                                          </p:stCondLst>
                                        </p:cTn>
                                        <p:tgtEl>
                                          <p:spTgt spid="3">
                                            <p:txEl>
                                              <p:pRg st="2" end="2"/>
                                            </p:txEl>
                                          </p:spTgt>
                                        </p:tgtEl>
                                      </p:cBhvr>
                                      <p:to x="100000" y="100000"/>
                                    </p:animScale>
                                    <p:animScale>
                                      <p:cBhvr>
                                        <p:cTn id="22" dur="26">
                                          <p:stCondLst>
                                            <p:cond delay="1312"/>
                                          </p:stCondLst>
                                        </p:cTn>
                                        <p:tgtEl>
                                          <p:spTgt spid="3">
                                            <p:txEl>
                                              <p:pRg st="2" end="2"/>
                                            </p:txEl>
                                          </p:spTgt>
                                        </p:tgtEl>
                                      </p:cBhvr>
                                      <p:to x="100000" y="80000"/>
                                    </p:animScale>
                                    <p:animScale>
                                      <p:cBhvr>
                                        <p:cTn id="23" dur="166" decel="50000">
                                          <p:stCondLst>
                                            <p:cond delay="1338"/>
                                          </p:stCondLst>
                                        </p:cTn>
                                        <p:tgtEl>
                                          <p:spTgt spid="3">
                                            <p:txEl>
                                              <p:pRg st="2" end="2"/>
                                            </p:txEl>
                                          </p:spTgt>
                                        </p:tgtEl>
                                      </p:cBhvr>
                                      <p:to x="100000" y="100000"/>
                                    </p:animScale>
                                    <p:animScale>
                                      <p:cBhvr>
                                        <p:cTn id="24" dur="26">
                                          <p:stCondLst>
                                            <p:cond delay="1642"/>
                                          </p:stCondLst>
                                        </p:cTn>
                                        <p:tgtEl>
                                          <p:spTgt spid="3">
                                            <p:txEl>
                                              <p:pRg st="2" end="2"/>
                                            </p:txEl>
                                          </p:spTgt>
                                        </p:tgtEl>
                                      </p:cBhvr>
                                      <p:to x="100000" y="90000"/>
                                    </p:animScale>
                                    <p:animScale>
                                      <p:cBhvr>
                                        <p:cTn id="25" dur="166" decel="50000">
                                          <p:stCondLst>
                                            <p:cond delay="1668"/>
                                          </p:stCondLst>
                                        </p:cTn>
                                        <p:tgtEl>
                                          <p:spTgt spid="3">
                                            <p:txEl>
                                              <p:pRg st="2" end="2"/>
                                            </p:txEl>
                                          </p:spTgt>
                                        </p:tgtEl>
                                      </p:cBhvr>
                                      <p:to x="100000" y="100000"/>
                                    </p:animScale>
                                    <p:animScale>
                                      <p:cBhvr>
                                        <p:cTn id="26" dur="26">
                                          <p:stCondLst>
                                            <p:cond delay="1808"/>
                                          </p:stCondLst>
                                        </p:cTn>
                                        <p:tgtEl>
                                          <p:spTgt spid="3">
                                            <p:txEl>
                                              <p:pRg st="2" end="2"/>
                                            </p:txEl>
                                          </p:spTgt>
                                        </p:tgtEl>
                                      </p:cBhvr>
                                      <p:to x="100000" y="95000"/>
                                    </p:animScale>
                                    <p:animScale>
                                      <p:cBhvr>
                                        <p:cTn id="27" dur="166" decel="50000">
                                          <p:stCondLst>
                                            <p:cond delay="1834"/>
                                          </p:stCondLst>
                                        </p:cTn>
                                        <p:tgtEl>
                                          <p:spTgt spid="3">
                                            <p:txEl>
                                              <p:pRg st="2" end="2"/>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b="1" i="1" dirty="0" smtClean="0"/>
              <a:t>The speech should be between 350-500 words. </a:t>
            </a:r>
          </a:p>
          <a:p>
            <a:r>
              <a:rPr lang="en-US" b="1" i="1" dirty="0" smtClean="0"/>
              <a:t>It will be graded on fluency, thoughtfulness of quotes, and the ability to use words from the 60s to allude to present day. </a:t>
            </a:r>
          </a:p>
          <a:p>
            <a:r>
              <a:rPr lang="en-US" b="1" dirty="0" smtClean="0"/>
              <a:t>DUE MAY 2</a:t>
            </a:r>
            <a:r>
              <a:rPr lang="en-US" b="1" baseline="30000" dirty="0" smtClean="0"/>
              <a:t>nd</a:t>
            </a:r>
            <a:r>
              <a:rPr lang="en-US" b="1" dirty="0" smtClean="0"/>
              <a:t> on turnitin.com</a:t>
            </a:r>
          </a:p>
          <a:p>
            <a:pPr lvl="1"/>
            <a:r>
              <a:rPr lang="en-US" b="1" dirty="0" smtClean="0"/>
              <a:t>Don’t worry about high percentage…you are basically using none of your own words! </a:t>
            </a:r>
            <a:r>
              <a:rPr lang="en-US" b="1" baseline="30000" dirty="0" smtClean="0"/>
              <a:t> </a:t>
            </a:r>
            <a:endParaRPr lang="en-US" dirty="0" smtClean="0"/>
          </a:p>
          <a:p>
            <a:endParaRPr lang="en-US" dirty="0"/>
          </a:p>
        </p:txBody>
      </p:sp>
    </p:spTree>
    <p:extLst>
      <p:ext uri="{BB962C8B-B14F-4D97-AF65-F5344CB8AC3E}">
        <p14:creationId xmlns:p14="http://schemas.microsoft.com/office/powerpoint/2010/main" val="34317764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TotalTime>
  <Words>264</Words>
  <Application>Microsoft Office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Trebuchet MS</vt:lpstr>
      <vt:lpstr>Wingdings</vt:lpstr>
      <vt:lpstr>Wingdings 2</vt:lpstr>
      <vt:lpstr>Opulent</vt:lpstr>
      <vt:lpstr>1960s Found Poem </vt:lpstr>
      <vt:lpstr>The 1960s and today</vt:lpstr>
      <vt:lpstr>Task</vt:lpstr>
      <vt:lpstr>Requirements</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1960s Found Poem </dc:title>
  <dc:creator>Woldendorp, Kirsten    SHS-Staff</dc:creator>
  <cp:lastModifiedBy>Woldendorp, Kirsten    SHS-Staff</cp:lastModifiedBy>
  <cp:revision>4</cp:revision>
  <dcterms:created xsi:type="dcterms:W3CDTF">2017-04-21T16:19:56Z</dcterms:created>
  <dcterms:modified xsi:type="dcterms:W3CDTF">2017-04-26T22:28:50Z</dcterms:modified>
</cp:coreProperties>
</file>