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B66A27-09E0-4529-86E4-EBDC974F05D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7F2158-F42D-4213-A792-15222B26E9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WTO Riots in Seattle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3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WTO?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According to wto.org: </a:t>
            </a:r>
          </a:p>
          <a:p>
            <a:r>
              <a:rPr lang="en-US" sz="3200" dirty="0" smtClean="0"/>
              <a:t>“The</a:t>
            </a:r>
            <a:r>
              <a:rPr lang="en-US" sz="3200" dirty="0"/>
              <a:t> World Trade Organization (WTO) is the only global international organization dealing with the rules of trade between </a:t>
            </a:r>
            <a:r>
              <a:rPr lang="en-US" sz="3200" dirty="0" smtClean="0"/>
              <a:t>nations”. </a:t>
            </a:r>
          </a:p>
          <a:p>
            <a:r>
              <a:rPr lang="en-US" sz="3200" dirty="0" smtClean="0"/>
              <a:t>“At </a:t>
            </a:r>
            <a:r>
              <a:rPr lang="en-US" sz="3200" dirty="0"/>
              <a:t>its heart are the WTO agreements, negotiated and signed by the bulk of </a:t>
            </a:r>
            <a:r>
              <a:rPr lang="en-US" sz="3200" dirty="0" smtClean="0"/>
              <a:t>the world's </a:t>
            </a:r>
            <a:r>
              <a:rPr lang="en-US" sz="3200" dirty="0"/>
              <a:t>trading nations and ratified in their </a:t>
            </a:r>
            <a:r>
              <a:rPr lang="en-US" sz="3200" dirty="0" smtClean="0"/>
              <a:t>parliaments”.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135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Seattle </a:t>
            </a:r>
            <a:r>
              <a:rPr lang="en-US" dirty="0"/>
              <a:t>WTO protests of 1999, </a:t>
            </a:r>
            <a:r>
              <a:rPr lang="en-US" dirty="0" smtClean="0"/>
              <a:t>also </a:t>
            </a:r>
            <a:r>
              <a:rPr lang="en-US" dirty="0"/>
              <a:t>called Battle of </a:t>
            </a:r>
            <a:r>
              <a:rPr lang="en-US" dirty="0" smtClean="0"/>
              <a:t>Seattle: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series of marches, direct actions, and protests carried out from November 28 through December 3, 1999, that disrupted the World Trade Organization (WTO) Ministerial Conference in Seattle, Washington. </a:t>
            </a:r>
            <a:endParaRPr lang="en-US" dirty="0" smtClean="0"/>
          </a:p>
          <a:p>
            <a:r>
              <a:rPr lang="en-US" dirty="0" smtClean="0"/>
              <a:t>Comprising</a:t>
            </a:r>
            <a:r>
              <a:rPr lang="en-US" dirty="0"/>
              <a:t> a </a:t>
            </a:r>
            <a:r>
              <a:rPr lang="en-US"/>
              <a:t>broad </a:t>
            </a:r>
            <a:r>
              <a:rPr lang="en-US" smtClean="0"/>
              <a:t>coalition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the</a:t>
            </a:r>
            <a:r>
              <a:rPr lang="en-US" dirty="0"/>
              <a:t> American Federation of Labor–Congress of Industrial </a:t>
            </a:r>
            <a:r>
              <a:rPr lang="en-US" dirty="0" smtClean="0"/>
              <a:t>Organizations (</a:t>
            </a:r>
            <a:r>
              <a:rPr lang="en-US" dirty="0"/>
              <a:t>AFL-CIO) </a:t>
            </a:r>
            <a:endParaRPr lang="en-US" dirty="0" smtClean="0"/>
          </a:p>
          <a:p>
            <a:pPr lvl="1"/>
            <a:r>
              <a:rPr lang="en-US" dirty="0" smtClean="0"/>
              <a:t>other labor </a:t>
            </a:r>
            <a:r>
              <a:rPr lang="en-US" dirty="0"/>
              <a:t>unions, </a:t>
            </a:r>
            <a:endParaRPr lang="en-US" dirty="0" smtClean="0"/>
          </a:p>
          <a:p>
            <a:pPr lvl="1"/>
            <a:r>
              <a:rPr lang="en-US" dirty="0" smtClean="0"/>
              <a:t>student </a:t>
            </a:r>
            <a:r>
              <a:rPr lang="en-US" dirty="0"/>
              <a:t>groups, </a:t>
            </a:r>
            <a:endParaRPr lang="en-US" dirty="0" smtClean="0"/>
          </a:p>
          <a:p>
            <a:pPr lvl="1"/>
            <a:r>
              <a:rPr lang="en-US" dirty="0" smtClean="0"/>
              <a:t>nongovernmental </a:t>
            </a:r>
            <a:r>
              <a:rPr lang="en-US" dirty="0"/>
              <a:t>organizations (NGOs), </a:t>
            </a:r>
            <a:endParaRPr lang="en-US" dirty="0" smtClean="0"/>
          </a:p>
          <a:p>
            <a:pPr lvl="1"/>
            <a:r>
              <a:rPr lang="en-US" dirty="0" smtClean="0"/>
              <a:t>media </a:t>
            </a:r>
            <a:r>
              <a:rPr lang="en-US" dirty="0"/>
              <a:t>activists, </a:t>
            </a:r>
            <a:endParaRPr lang="en-US" dirty="0" smtClean="0"/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farm and industrial workers, </a:t>
            </a:r>
            <a:endParaRPr lang="en-US" dirty="0" smtClean="0"/>
          </a:p>
          <a:p>
            <a:pPr lvl="1"/>
            <a:r>
              <a:rPr lang="en-US" dirty="0" smtClean="0"/>
              <a:t>anarchists</a:t>
            </a:r>
            <a:r>
              <a:rPr lang="en-US" dirty="0"/>
              <a:t>, and others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 </a:t>
            </a:r>
            <a:r>
              <a:rPr lang="en-US" dirty="0"/>
              <a:t>Seattle WTO protests are often viewed as the inauguration of the </a:t>
            </a:r>
            <a:r>
              <a:rPr lang="en-US" dirty="0" smtClean="0"/>
              <a:t>antiglobalization movement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237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One </a:t>
            </a:r>
            <a:r>
              <a:rPr lang="en-US" sz="3600" dirty="0"/>
              <a:t>of the first major international mobilizations to be coordinated via the Internet. </a:t>
            </a:r>
            <a:endParaRPr lang="en-US" sz="3600" dirty="0" smtClean="0"/>
          </a:p>
          <a:p>
            <a:r>
              <a:rPr lang="en-US" sz="3600" dirty="0" smtClean="0"/>
              <a:t>What were they protesting?</a:t>
            </a:r>
          </a:p>
          <a:p>
            <a:pPr lvl="1"/>
            <a:r>
              <a:rPr lang="en-US" sz="3200" dirty="0" smtClean="0"/>
              <a:t>Everything </a:t>
            </a:r>
            <a:r>
              <a:rPr lang="en-US" sz="3200" dirty="0"/>
              <a:t>from specific WTO policies to free trade and the human rights failures of globalization. 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4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Seattle was left with millions of dollars in property damage and lawsuits by protesters arguing civil rights violations. </a:t>
            </a:r>
            <a:endParaRPr lang="en-US" sz="2800" dirty="0" smtClean="0"/>
          </a:p>
          <a:p>
            <a:r>
              <a:rPr lang="en-US" sz="2800" dirty="0" smtClean="0"/>
              <a:t>While </a:t>
            </a:r>
            <a:r>
              <a:rPr lang="en-US" sz="2800" dirty="0"/>
              <a:t>many of the affiliations formed by divergent political groups dissolved within the next few years, the Seattle WTO protests did jump-start a series of international antiglobalization protests and helped progressive movements realize the power of the Internet for mobilization and coalition building.</a:t>
            </a:r>
          </a:p>
        </p:txBody>
      </p:sp>
    </p:spTree>
    <p:extLst>
      <p:ext uri="{BB962C8B-B14F-4D97-AF65-F5344CB8AC3E}">
        <p14:creationId xmlns:p14="http://schemas.microsoft.com/office/powerpoint/2010/main" val="325958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Read the article reflecting on the events of the WTO riots</a:t>
            </a:r>
          </a:p>
          <a:p>
            <a:r>
              <a:rPr lang="en-US" sz="2800" dirty="0" smtClean="0"/>
              <a:t>We will then be watching the movie </a:t>
            </a:r>
            <a:r>
              <a:rPr lang="en-US" sz="2800" i="1" dirty="0" smtClean="0"/>
              <a:t>Battle in Seattle</a:t>
            </a:r>
            <a:r>
              <a:rPr lang="en-US" sz="2800" dirty="0"/>
              <a:t> </a:t>
            </a:r>
            <a:r>
              <a:rPr lang="en-US" sz="2800" dirty="0" smtClean="0"/>
              <a:t>on Friday, Monday, and Tuesday. </a:t>
            </a:r>
          </a:p>
          <a:p>
            <a:r>
              <a:rPr lang="en-US" sz="2800" dirty="0" smtClean="0"/>
              <a:t>After the film: </a:t>
            </a:r>
          </a:p>
          <a:p>
            <a:pPr lvl="1"/>
            <a:r>
              <a:rPr lang="en-US" sz="2400" dirty="0" smtClean="0"/>
              <a:t>In a paragraph or two, answer: </a:t>
            </a:r>
          </a:p>
          <a:p>
            <a:pPr lvl="1"/>
            <a:r>
              <a:rPr lang="en-US" sz="2400" dirty="0"/>
              <a:t>Who is most to blame for the WTO riots, and why? </a:t>
            </a:r>
            <a:endParaRPr lang="en-US" sz="2400" dirty="0" smtClean="0"/>
          </a:p>
          <a:p>
            <a:pPr lvl="1"/>
            <a:r>
              <a:rPr lang="en-US" sz="2400" dirty="0" smtClean="0"/>
              <a:t>Use evidence </a:t>
            </a:r>
            <a:r>
              <a:rPr lang="en-US" sz="2400" dirty="0"/>
              <a:t>from the film and the lecture </a:t>
            </a:r>
            <a:r>
              <a:rPr lang="en-US" sz="2400" dirty="0" smtClean="0"/>
              <a:t>to </a:t>
            </a:r>
            <a:r>
              <a:rPr lang="en-US" sz="2400" dirty="0"/>
              <a:t>answer the question. </a:t>
            </a:r>
          </a:p>
        </p:txBody>
      </p:sp>
    </p:spTree>
    <p:extLst>
      <p:ext uri="{BB962C8B-B14F-4D97-AF65-F5344CB8AC3E}">
        <p14:creationId xmlns:p14="http://schemas.microsoft.com/office/powerpoint/2010/main" val="1347902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</TotalTime>
  <Words>169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Clarity</vt:lpstr>
      <vt:lpstr>WTO Riots in Seattle </vt:lpstr>
      <vt:lpstr>What is the WTO?</vt:lpstr>
      <vt:lpstr>Brief background</vt:lpstr>
      <vt:lpstr>Causes </vt:lpstr>
      <vt:lpstr>Impact</vt:lpstr>
      <vt:lpstr>Today 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WTO Riots in Seattle </dc:title>
  <dc:creator>Woldendorp, Kirsten    SHS-Staff</dc:creator>
  <cp:lastModifiedBy>Woldendorp, Kirsten    SHS-Staff</cp:lastModifiedBy>
  <cp:revision>4</cp:revision>
  <dcterms:created xsi:type="dcterms:W3CDTF">2016-12-09T22:27:07Z</dcterms:created>
  <dcterms:modified xsi:type="dcterms:W3CDTF">2016-12-12T22:36:54Z</dcterms:modified>
</cp:coreProperties>
</file>