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8"/>
  </p:notesMasterIdLst>
  <p:handoutMasterIdLst>
    <p:handoutMasterId r:id="rId19"/>
  </p:handoutMasterIdLst>
  <p:sldIdLst>
    <p:sldId id="256" r:id="rId2"/>
    <p:sldId id="270" r:id="rId3"/>
    <p:sldId id="268" r:id="rId4"/>
    <p:sldId id="258" r:id="rId5"/>
    <p:sldId id="273" r:id="rId6"/>
    <p:sldId id="259" r:id="rId7"/>
    <p:sldId id="260" r:id="rId8"/>
    <p:sldId id="264" r:id="rId9"/>
    <p:sldId id="267" r:id="rId10"/>
    <p:sldId id="263" r:id="rId11"/>
    <p:sldId id="275" r:id="rId12"/>
    <p:sldId id="274" r:id="rId13"/>
    <p:sldId id="276" r:id="rId14"/>
    <p:sldId id="262" r:id="rId15"/>
    <p:sldId id="269" r:id="rId16"/>
    <p:sldId id="272" r:id="rId17"/>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FFFFFF"/>
    <a:srgbClr val="CC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06" autoAdjust="0"/>
    <p:restoredTop sz="90929"/>
  </p:normalViewPr>
  <p:slideViewPr>
    <p:cSldViewPr>
      <p:cViewPr varScale="1">
        <p:scale>
          <a:sx n="98" d="100"/>
          <a:sy n="98" d="100"/>
        </p:scale>
        <p:origin x="1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9CD0B05-9724-4164-B87B-CD40C583C778}" type="datetimeFigureOut">
              <a:rPr lang="en-US" smtClean="0"/>
              <a:pPr/>
              <a:t>1/23/2019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22C38C3-B62B-432B-936D-44A9C1A4B054}" type="slidenum">
              <a:rPr lang="en-US" smtClean="0"/>
              <a:pPr/>
              <a:t>‹#›</a:t>
            </a:fld>
            <a:endParaRPr lang="en-US"/>
          </a:p>
        </p:txBody>
      </p:sp>
    </p:spTree>
    <p:extLst>
      <p:ext uri="{BB962C8B-B14F-4D97-AF65-F5344CB8AC3E}">
        <p14:creationId xmlns:p14="http://schemas.microsoft.com/office/powerpoint/2010/main" val="452891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378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A739E66F-7412-469D-9774-E94FE0EEDD0E}" type="slidenum">
              <a:rPr lang="en-US"/>
              <a:pPr/>
              <a:t>‹#›</a:t>
            </a:fld>
            <a:endParaRPr lang="en-US"/>
          </a:p>
        </p:txBody>
      </p:sp>
    </p:spTree>
    <p:extLst>
      <p:ext uri="{BB962C8B-B14F-4D97-AF65-F5344CB8AC3E}">
        <p14:creationId xmlns:p14="http://schemas.microsoft.com/office/powerpoint/2010/main" val="3281805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0CDD323-240B-4A04-B2FD-ABF67A5A6D11}"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431413-3F6E-43C5-A678-07169D07B60F}"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D16EC-54FC-4ADD-A2DB-D68D96B62E1A}"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09625" y="2214563"/>
            <a:ext cx="3902075" cy="3881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64100" y="2214563"/>
            <a:ext cx="3903663" cy="3881437"/>
          </a:xfrm>
        </p:spPr>
        <p:txBody>
          <a:bodyPr/>
          <a:lstStyle/>
          <a:p>
            <a:endParaRPr lang="en-US"/>
          </a:p>
        </p:txBody>
      </p:sp>
      <p:sp>
        <p:nvSpPr>
          <p:cNvPr id="5" name="Date Placeholder 4"/>
          <p:cNvSpPr>
            <a:spLocks noGrp="1"/>
          </p:cNvSpPr>
          <p:nvPr>
            <p:ph type="dt" sz="half" idx="10"/>
          </p:nvPr>
        </p:nvSpPr>
        <p:spPr>
          <a:xfrm>
            <a:off x="809625" y="6373813"/>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32138" y="6376988"/>
            <a:ext cx="30861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89713" y="6376988"/>
            <a:ext cx="2193925" cy="457200"/>
          </a:xfrm>
        </p:spPr>
        <p:txBody>
          <a:bodyPr/>
          <a:lstStyle>
            <a:lvl1pPr>
              <a:defRPr/>
            </a:lvl1pPr>
          </a:lstStyle>
          <a:p>
            <a:fld id="{181E3E8E-B257-44BE-86B9-DAF93BD4FF5A}" type="slidenum">
              <a:rPr lang="en-US"/>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3D826-01F7-41C6-9726-2CF42D538431}"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EF720-E402-4210-B3E3-2285BB4EB9A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214398-F501-4D16-BF5F-F1199DF0B59A}"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7B5271-A591-48FC-B165-4D483C2D969B}"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C97E01-B421-4383-B40D-7200085F3512}"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243F79-CAAB-466B-A230-718A289103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B2A4DD-3339-4BB9-B9AC-16227099B0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A86DC-BDC7-4DB6-978F-BCDECAC875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B25B19E-1D4D-494E-8208-B93CD9873D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lcweb2.loc.gov/cgi-bin/query/i?ammem/fsaall:@filreq(@field(NUMBER+@band(fsa+8a03228))+@field(COLLID+fsa)):displayType=1:m856sd=fsa:m856sf=" TargetMode="External"/><Relationship Id="rId2" Type="http://schemas.openxmlformats.org/officeDocument/2006/relationships/audio" Target="../media/audio1.wav"/><Relationship Id="rId1" Type="http://schemas.openxmlformats.org/officeDocument/2006/relationships/slideLayout" Target="../slideLayouts/slideLayout12.xml"/><Relationship Id="rId5" Type="http://schemas.openxmlformats.org/officeDocument/2006/relationships/image" Target="../media/image7.jp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7"/>
          <p:cNvSpPr>
            <a:spLocks noGrp="1" noChangeArrowheads="1"/>
          </p:cNvSpPr>
          <p:nvPr>
            <p:ph type="sldNum" sz="quarter" idx="12"/>
          </p:nvPr>
        </p:nvSpPr>
        <p:spPr/>
        <p:txBody>
          <a:bodyPr/>
          <a:lstStyle/>
          <a:p>
            <a:fld id="{886F6F53-7487-437F-A965-A6F6A88BD6C0}" type="slidenum">
              <a:rPr lang="en-US"/>
              <a:pPr/>
              <a:t>1</a:t>
            </a:fld>
            <a:endParaRPr lang="en-US"/>
          </a:p>
        </p:txBody>
      </p:sp>
      <p:sp>
        <p:nvSpPr>
          <p:cNvPr id="31746" name="Rectangle 2"/>
          <p:cNvSpPr>
            <a:spLocks noGrp="1" noChangeArrowheads="1"/>
          </p:cNvSpPr>
          <p:nvPr>
            <p:ph type="ctrTitle"/>
          </p:nvPr>
        </p:nvSpPr>
        <p:spPr/>
        <p:txBody>
          <a:bodyPr>
            <a:normAutofit/>
          </a:bodyPr>
          <a:lstStyle/>
          <a:p>
            <a:r>
              <a:rPr lang="en-US" sz="4400" b="1" i="1"/>
              <a:t>To Kill a Mockingbird</a:t>
            </a:r>
          </a:p>
        </p:txBody>
      </p:sp>
      <p:sp>
        <p:nvSpPr>
          <p:cNvPr id="31747" name="Rectangle 3"/>
          <p:cNvSpPr>
            <a:spLocks noGrp="1" noChangeArrowheads="1"/>
          </p:cNvSpPr>
          <p:nvPr>
            <p:ph type="subTitle" idx="1"/>
          </p:nvPr>
        </p:nvSpPr>
        <p:spPr/>
        <p:txBody>
          <a:bodyPr>
            <a:normAutofit/>
          </a:bodyPr>
          <a:lstStyle/>
          <a:p>
            <a:r>
              <a:rPr lang="en-US" sz="3600" dirty="0" smtClean="0">
                <a:solidFill>
                  <a:schemeClr val="folHlink"/>
                </a:solidFill>
              </a:rPr>
              <a:t>Harper </a:t>
            </a:r>
            <a:r>
              <a:rPr lang="en-US" sz="3600" dirty="0">
                <a:solidFill>
                  <a:schemeClr val="folHlink"/>
                </a:solidFill>
              </a:rPr>
              <a:t>Lee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smtClean="0"/>
              <a:t>Characters</a:t>
            </a:r>
            <a:endParaRPr lang="en-US" dirty="0"/>
          </a:p>
        </p:txBody>
      </p:sp>
      <p:sp>
        <p:nvSpPr>
          <p:cNvPr id="7" name="Text Placeholder 6"/>
          <p:cNvSpPr>
            <a:spLocks noGrp="1"/>
          </p:cNvSpPr>
          <p:nvPr>
            <p:ph type="body" idx="1"/>
          </p:nvPr>
        </p:nvSpPr>
        <p:spPr>
          <a:xfrm>
            <a:off x="1043461" y="2034540"/>
            <a:ext cx="3442446" cy="426720"/>
          </a:xfrm>
        </p:spPr>
        <p:txBody>
          <a:bodyPr>
            <a:normAutofit lnSpcReduction="10000"/>
          </a:bodyPr>
          <a:lstStyle/>
          <a:p>
            <a:r>
              <a:rPr lang="en-US" dirty="0" smtClean="0"/>
              <a:t>Major</a:t>
            </a:r>
            <a:endParaRPr lang="en-US" dirty="0"/>
          </a:p>
        </p:txBody>
      </p:sp>
      <p:sp>
        <p:nvSpPr>
          <p:cNvPr id="44035" name="Rectangle 3"/>
          <p:cNvSpPr>
            <a:spLocks noGrp="1" noChangeArrowheads="1"/>
          </p:cNvSpPr>
          <p:nvPr>
            <p:ph sz="half" idx="2"/>
          </p:nvPr>
        </p:nvSpPr>
        <p:spPr>
          <a:xfrm>
            <a:off x="688488" y="2514600"/>
            <a:ext cx="3803904" cy="4191000"/>
          </a:xfrm>
        </p:spPr>
        <p:txBody>
          <a:bodyPr>
            <a:normAutofit/>
          </a:bodyPr>
          <a:lstStyle/>
          <a:p>
            <a:pPr>
              <a:lnSpc>
                <a:spcPct val="90000"/>
              </a:lnSpc>
            </a:pPr>
            <a:r>
              <a:rPr lang="en-US" dirty="0" smtClean="0"/>
              <a:t>Scout (narrator)</a:t>
            </a:r>
            <a:endParaRPr lang="en-US" dirty="0"/>
          </a:p>
          <a:p>
            <a:pPr>
              <a:lnSpc>
                <a:spcPct val="90000"/>
              </a:lnSpc>
            </a:pPr>
            <a:r>
              <a:rPr lang="en-US" dirty="0" err="1" smtClean="0"/>
              <a:t>Jem</a:t>
            </a:r>
            <a:r>
              <a:rPr lang="en-US" dirty="0" smtClean="0"/>
              <a:t> (brother)</a:t>
            </a:r>
            <a:endParaRPr lang="en-US" dirty="0"/>
          </a:p>
          <a:p>
            <a:pPr>
              <a:lnSpc>
                <a:spcPct val="90000"/>
              </a:lnSpc>
            </a:pPr>
            <a:r>
              <a:rPr lang="en-US" dirty="0"/>
              <a:t>Atticus </a:t>
            </a:r>
            <a:r>
              <a:rPr lang="en-US" dirty="0" smtClean="0"/>
              <a:t>Finch (father)</a:t>
            </a:r>
            <a:endParaRPr lang="en-US" dirty="0"/>
          </a:p>
          <a:p>
            <a:pPr>
              <a:lnSpc>
                <a:spcPct val="90000"/>
              </a:lnSpc>
            </a:pPr>
            <a:r>
              <a:rPr lang="en-US" dirty="0" err="1" smtClean="0"/>
              <a:t>Calpurnia</a:t>
            </a:r>
            <a:r>
              <a:rPr lang="en-US" dirty="0" smtClean="0"/>
              <a:t> (maid)</a:t>
            </a:r>
            <a:endParaRPr lang="en-US" dirty="0"/>
          </a:p>
          <a:p>
            <a:pPr>
              <a:lnSpc>
                <a:spcPct val="90000"/>
              </a:lnSpc>
            </a:pPr>
            <a:r>
              <a:rPr lang="en-US" dirty="0" smtClean="0"/>
              <a:t>Dill (friend)</a:t>
            </a:r>
            <a:endParaRPr lang="en-US" dirty="0"/>
          </a:p>
          <a:p>
            <a:pPr>
              <a:lnSpc>
                <a:spcPct val="90000"/>
              </a:lnSpc>
            </a:pPr>
            <a:r>
              <a:rPr lang="en-US" dirty="0"/>
              <a:t>Boo </a:t>
            </a:r>
            <a:r>
              <a:rPr lang="en-US" dirty="0" err="1" smtClean="0"/>
              <a:t>Radley</a:t>
            </a:r>
            <a:r>
              <a:rPr lang="en-US" dirty="0" smtClean="0"/>
              <a:t> (neighbor)</a:t>
            </a:r>
            <a:endParaRPr lang="en-US" dirty="0"/>
          </a:p>
          <a:p>
            <a:pPr>
              <a:lnSpc>
                <a:spcPct val="90000"/>
              </a:lnSpc>
            </a:pPr>
            <a:r>
              <a:rPr lang="en-US" dirty="0"/>
              <a:t>Miss </a:t>
            </a:r>
            <a:r>
              <a:rPr lang="en-US" dirty="0" err="1" smtClean="0"/>
              <a:t>Maudie</a:t>
            </a:r>
            <a:r>
              <a:rPr lang="en-US" dirty="0" smtClean="0"/>
              <a:t> (neighbor)</a:t>
            </a:r>
            <a:endParaRPr lang="en-US" dirty="0"/>
          </a:p>
          <a:p>
            <a:pPr>
              <a:lnSpc>
                <a:spcPct val="90000"/>
              </a:lnSpc>
            </a:pPr>
            <a:r>
              <a:rPr lang="en-US" dirty="0"/>
              <a:t>Tom </a:t>
            </a:r>
            <a:r>
              <a:rPr lang="en-US" dirty="0" smtClean="0"/>
              <a:t>Robinson (black man, trial for him)</a:t>
            </a:r>
            <a:endParaRPr lang="en-US" dirty="0"/>
          </a:p>
        </p:txBody>
      </p:sp>
      <p:sp>
        <p:nvSpPr>
          <p:cNvPr id="8" name="Text Placeholder 7"/>
          <p:cNvSpPr>
            <a:spLocks noGrp="1"/>
          </p:cNvSpPr>
          <p:nvPr>
            <p:ph type="body" sz="quarter" idx="3"/>
          </p:nvPr>
        </p:nvSpPr>
        <p:spPr>
          <a:xfrm>
            <a:off x="5002306" y="1981200"/>
            <a:ext cx="3447288" cy="533400"/>
          </a:xfrm>
        </p:spPr>
        <p:txBody>
          <a:bodyPr>
            <a:normAutofit/>
          </a:bodyPr>
          <a:lstStyle/>
          <a:p>
            <a:r>
              <a:rPr lang="en-US" dirty="0" smtClean="0"/>
              <a:t>Minor</a:t>
            </a:r>
            <a:endParaRPr lang="en-US" dirty="0"/>
          </a:p>
        </p:txBody>
      </p:sp>
      <p:sp>
        <p:nvSpPr>
          <p:cNvPr id="44036" name="Rectangle 4"/>
          <p:cNvSpPr>
            <a:spLocks noGrp="1" noChangeArrowheads="1"/>
          </p:cNvSpPr>
          <p:nvPr>
            <p:ph sz="quarter" idx="4"/>
          </p:nvPr>
        </p:nvSpPr>
        <p:spPr>
          <a:xfrm>
            <a:off x="4645026" y="2514601"/>
            <a:ext cx="3799728" cy="4011966"/>
          </a:xfrm>
        </p:spPr>
        <p:txBody>
          <a:bodyPr>
            <a:normAutofit lnSpcReduction="10000"/>
          </a:bodyPr>
          <a:lstStyle/>
          <a:p>
            <a:r>
              <a:rPr lang="en-US" dirty="0" smtClean="0"/>
              <a:t>Aunt Alexandra</a:t>
            </a:r>
          </a:p>
          <a:p>
            <a:r>
              <a:rPr lang="en-US" dirty="0" smtClean="0"/>
              <a:t>Miss Caroline (teacher)</a:t>
            </a:r>
          </a:p>
          <a:p>
            <a:r>
              <a:rPr lang="en-US" dirty="0" smtClean="0"/>
              <a:t>Bob </a:t>
            </a:r>
            <a:r>
              <a:rPr lang="en-US" dirty="0" err="1" smtClean="0"/>
              <a:t>Ewell</a:t>
            </a:r>
            <a:r>
              <a:rPr lang="en-US" dirty="0" smtClean="0"/>
              <a:t> (father)</a:t>
            </a:r>
            <a:endParaRPr lang="en-US" dirty="0"/>
          </a:p>
          <a:p>
            <a:r>
              <a:rPr lang="en-US" dirty="0" err="1"/>
              <a:t>Mayella</a:t>
            </a:r>
            <a:r>
              <a:rPr lang="en-US" dirty="0"/>
              <a:t> </a:t>
            </a:r>
            <a:r>
              <a:rPr lang="en-US" dirty="0" err="1" smtClean="0"/>
              <a:t>Ewell</a:t>
            </a:r>
            <a:r>
              <a:rPr lang="en-US" dirty="0" smtClean="0"/>
              <a:t> (daughter, accuses Tom of rape)</a:t>
            </a:r>
            <a:endParaRPr lang="en-US" dirty="0"/>
          </a:p>
          <a:p>
            <a:r>
              <a:rPr lang="en-US" dirty="0" smtClean="0"/>
              <a:t>Cunningham family </a:t>
            </a:r>
            <a:endParaRPr lang="en-US" dirty="0"/>
          </a:p>
          <a:p>
            <a:r>
              <a:rPr lang="en-US" dirty="0"/>
              <a:t>Heck </a:t>
            </a:r>
            <a:r>
              <a:rPr lang="en-US" dirty="0" smtClean="0"/>
              <a:t>Tate (sheriff) </a:t>
            </a:r>
            <a:endParaRPr lang="en-US" dirty="0"/>
          </a:p>
          <a:p>
            <a:r>
              <a:rPr lang="en-US" dirty="0"/>
              <a:t>Mrs. </a:t>
            </a:r>
            <a:r>
              <a:rPr lang="en-US" dirty="0" smtClean="0"/>
              <a:t>Dubose (older woman, read to her)</a:t>
            </a:r>
            <a:endParaRPr lang="en-US" dirty="0"/>
          </a:p>
        </p:txBody>
      </p:sp>
      <p:sp>
        <p:nvSpPr>
          <p:cNvPr id="6" name="Slide Number Placeholder 6"/>
          <p:cNvSpPr>
            <a:spLocks noGrp="1"/>
          </p:cNvSpPr>
          <p:nvPr>
            <p:ph type="sldNum" sz="quarter" idx="12"/>
          </p:nvPr>
        </p:nvSpPr>
        <p:spPr/>
        <p:txBody>
          <a:bodyPr/>
          <a:lstStyle/>
          <a:p>
            <a:fld id="{F1AACBFC-D3EB-4B18-B52B-A0A60A397186}" type="slidenum">
              <a:rPr lang="en-US"/>
              <a:pPr/>
              <a:t>10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anim calcmode="lin" valueType="num">
                                      <p:cBhvr additive="base">
                                        <p:cTn id="7" dur="500" fill="hold"/>
                                        <p:tgtEl>
                                          <p:spTgt spid="4403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 calcmode="lin" valueType="num">
                                      <p:cBhvr additive="base">
                                        <p:cTn id="12" dur="3000" fill="hold"/>
                                        <p:tgtEl>
                                          <p:spTgt spid="44035">
                                            <p:txEl>
                                              <p:pRg st="0" end="0"/>
                                            </p:txEl>
                                          </p:spTgt>
                                        </p:tgtEl>
                                        <p:attrNameLst>
                                          <p:attrName>ppt_x</p:attrName>
                                        </p:attrNameLst>
                                      </p:cBhvr>
                                      <p:tavLst>
                                        <p:tav tm="0">
                                          <p:val>
                                            <p:strVal val="0-#ppt_w/2"/>
                                          </p:val>
                                        </p:tav>
                                        <p:tav tm="100000">
                                          <p:val>
                                            <p:strVal val="#ppt_x"/>
                                          </p:val>
                                        </p:tav>
                                      </p:tavLst>
                                    </p:anim>
                                    <p:anim calcmode="lin" valueType="num">
                                      <p:cBhvr additive="base">
                                        <p:cTn id="13" dur="3000" fill="hold"/>
                                        <p:tgtEl>
                                          <p:spTgt spid="4403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par>
                          <p:cTn id="14" fill="hold">
                            <p:stCondLst>
                              <p:cond delay="3500"/>
                            </p:stCondLst>
                            <p:childTnLst>
                              <p:par>
                                <p:cTn id="15" presetID="2" presetClass="entr" presetSubtype="8" fill="hold" grpId="0" nodeType="afterEffect">
                                  <p:stCondLst>
                                    <p:cond delay="0"/>
                                  </p:stCondLst>
                                  <p:childTnLst>
                                    <p:set>
                                      <p:cBhvr>
                                        <p:cTn id="16" dur="1" fill="hold">
                                          <p:stCondLst>
                                            <p:cond delay="0"/>
                                          </p:stCondLst>
                                        </p:cTn>
                                        <p:tgtEl>
                                          <p:spTgt spid="44035">
                                            <p:txEl>
                                              <p:pRg st="1" end="1"/>
                                            </p:txEl>
                                          </p:spTgt>
                                        </p:tgtEl>
                                        <p:attrNameLst>
                                          <p:attrName>style.visibility</p:attrName>
                                        </p:attrNameLst>
                                      </p:cBhvr>
                                      <p:to>
                                        <p:strVal val="visible"/>
                                      </p:to>
                                    </p:set>
                                    <p:anim calcmode="lin" valueType="num">
                                      <p:cBhvr additive="base">
                                        <p:cTn id="17" dur="3000" fill="hold"/>
                                        <p:tgtEl>
                                          <p:spTgt spid="44035">
                                            <p:txEl>
                                              <p:pRg st="1" end="1"/>
                                            </p:txEl>
                                          </p:spTgt>
                                        </p:tgtEl>
                                        <p:attrNameLst>
                                          <p:attrName>ppt_x</p:attrName>
                                        </p:attrNameLst>
                                      </p:cBhvr>
                                      <p:tavLst>
                                        <p:tav tm="0">
                                          <p:val>
                                            <p:strVal val="0-#ppt_w/2"/>
                                          </p:val>
                                        </p:tav>
                                        <p:tav tm="100000">
                                          <p:val>
                                            <p:strVal val="#ppt_x"/>
                                          </p:val>
                                        </p:tav>
                                      </p:tavLst>
                                    </p:anim>
                                    <p:anim calcmode="lin" valueType="num">
                                      <p:cBhvr additive="base">
                                        <p:cTn id="18" dur="3000" fill="hold"/>
                                        <p:tgtEl>
                                          <p:spTgt spid="4403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par>
                          <p:cTn id="19" fill="hold">
                            <p:stCondLst>
                              <p:cond delay="6500"/>
                            </p:stCondLst>
                            <p:childTnLst>
                              <p:par>
                                <p:cTn id="20" presetID="2" presetClass="entr" presetSubtype="8" fill="hold" grpId="0" nodeType="afterEffect">
                                  <p:stCondLst>
                                    <p:cond delay="0"/>
                                  </p:stCondLst>
                                  <p:childTnLst>
                                    <p:set>
                                      <p:cBhvr>
                                        <p:cTn id="21" dur="1" fill="hold">
                                          <p:stCondLst>
                                            <p:cond delay="0"/>
                                          </p:stCondLst>
                                        </p:cTn>
                                        <p:tgtEl>
                                          <p:spTgt spid="44035">
                                            <p:txEl>
                                              <p:pRg st="2" end="2"/>
                                            </p:txEl>
                                          </p:spTgt>
                                        </p:tgtEl>
                                        <p:attrNameLst>
                                          <p:attrName>style.visibility</p:attrName>
                                        </p:attrNameLst>
                                      </p:cBhvr>
                                      <p:to>
                                        <p:strVal val="visible"/>
                                      </p:to>
                                    </p:set>
                                    <p:anim calcmode="lin" valueType="num">
                                      <p:cBhvr additive="base">
                                        <p:cTn id="22" dur="3000" fill="hold"/>
                                        <p:tgtEl>
                                          <p:spTgt spid="44035">
                                            <p:txEl>
                                              <p:pRg st="2" end="2"/>
                                            </p:txEl>
                                          </p:spTgt>
                                        </p:tgtEl>
                                        <p:attrNameLst>
                                          <p:attrName>ppt_x</p:attrName>
                                        </p:attrNameLst>
                                      </p:cBhvr>
                                      <p:tavLst>
                                        <p:tav tm="0">
                                          <p:val>
                                            <p:strVal val="0-#ppt_w/2"/>
                                          </p:val>
                                        </p:tav>
                                        <p:tav tm="100000">
                                          <p:val>
                                            <p:strVal val="#ppt_x"/>
                                          </p:val>
                                        </p:tav>
                                      </p:tavLst>
                                    </p:anim>
                                    <p:anim calcmode="lin" valueType="num">
                                      <p:cBhvr additive="base">
                                        <p:cTn id="23" dur="3000" fill="hold"/>
                                        <p:tgtEl>
                                          <p:spTgt spid="4403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2" name="whoosh.wav"/>
                                        </p:tgtEl>
                                      </p:cMediaNode>
                                    </p:audio>
                                  </p:subTnLst>
                                </p:cTn>
                              </p:par>
                            </p:childTnLst>
                          </p:cTn>
                        </p:par>
                        <p:par>
                          <p:cTn id="24" fill="hold">
                            <p:stCondLst>
                              <p:cond delay="9500"/>
                            </p:stCondLst>
                            <p:childTnLst>
                              <p:par>
                                <p:cTn id="25" presetID="2" presetClass="entr" presetSubtype="8" fill="hold" grpId="0" nodeType="afterEffect">
                                  <p:stCondLst>
                                    <p:cond delay="0"/>
                                  </p:stCondLst>
                                  <p:childTnLst>
                                    <p:set>
                                      <p:cBhvr>
                                        <p:cTn id="26" dur="1" fill="hold">
                                          <p:stCondLst>
                                            <p:cond delay="0"/>
                                          </p:stCondLst>
                                        </p:cTn>
                                        <p:tgtEl>
                                          <p:spTgt spid="44035">
                                            <p:txEl>
                                              <p:pRg st="3" end="3"/>
                                            </p:txEl>
                                          </p:spTgt>
                                        </p:tgtEl>
                                        <p:attrNameLst>
                                          <p:attrName>style.visibility</p:attrName>
                                        </p:attrNameLst>
                                      </p:cBhvr>
                                      <p:to>
                                        <p:strVal val="visible"/>
                                      </p:to>
                                    </p:set>
                                    <p:anim calcmode="lin" valueType="num">
                                      <p:cBhvr additive="base">
                                        <p:cTn id="27" dur="3000" fill="hold"/>
                                        <p:tgtEl>
                                          <p:spTgt spid="44035">
                                            <p:txEl>
                                              <p:pRg st="3" end="3"/>
                                            </p:txEl>
                                          </p:spTgt>
                                        </p:tgtEl>
                                        <p:attrNameLst>
                                          <p:attrName>ppt_x</p:attrName>
                                        </p:attrNameLst>
                                      </p:cBhvr>
                                      <p:tavLst>
                                        <p:tav tm="0">
                                          <p:val>
                                            <p:strVal val="0-#ppt_w/2"/>
                                          </p:val>
                                        </p:tav>
                                        <p:tav tm="100000">
                                          <p:val>
                                            <p:strVal val="#ppt_x"/>
                                          </p:val>
                                        </p:tav>
                                      </p:tavLst>
                                    </p:anim>
                                    <p:anim calcmode="lin" valueType="num">
                                      <p:cBhvr additive="base">
                                        <p:cTn id="28" dur="3000" fill="hold"/>
                                        <p:tgtEl>
                                          <p:spTgt spid="4403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par>
                          <p:cTn id="29" fill="hold">
                            <p:stCondLst>
                              <p:cond delay="12500"/>
                            </p:stCondLst>
                            <p:childTnLst>
                              <p:par>
                                <p:cTn id="30" presetID="2" presetClass="entr" presetSubtype="8" fill="hold" grpId="0" nodeType="afterEffect">
                                  <p:stCondLst>
                                    <p:cond delay="0"/>
                                  </p:stCondLst>
                                  <p:childTnLst>
                                    <p:set>
                                      <p:cBhvr>
                                        <p:cTn id="31" dur="1" fill="hold">
                                          <p:stCondLst>
                                            <p:cond delay="0"/>
                                          </p:stCondLst>
                                        </p:cTn>
                                        <p:tgtEl>
                                          <p:spTgt spid="44035">
                                            <p:txEl>
                                              <p:pRg st="4" end="4"/>
                                            </p:txEl>
                                          </p:spTgt>
                                        </p:tgtEl>
                                        <p:attrNameLst>
                                          <p:attrName>style.visibility</p:attrName>
                                        </p:attrNameLst>
                                      </p:cBhvr>
                                      <p:to>
                                        <p:strVal val="visible"/>
                                      </p:to>
                                    </p:set>
                                    <p:anim calcmode="lin" valueType="num">
                                      <p:cBhvr additive="base">
                                        <p:cTn id="32" dur="3000" fill="hold"/>
                                        <p:tgtEl>
                                          <p:spTgt spid="44035">
                                            <p:txEl>
                                              <p:pRg st="4" end="4"/>
                                            </p:txEl>
                                          </p:spTgt>
                                        </p:tgtEl>
                                        <p:attrNameLst>
                                          <p:attrName>ppt_x</p:attrName>
                                        </p:attrNameLst>
                                      </p:cBhvr>
                                      <p:tavLst>
                                        <p:tav tm="0">
                                          <p:val>
                                            <p:strVal val="0-#ppt_w/2"/>
                                          </p:val>
                                        </p:tav>
                                        <p:tav tm="100000">
                                          <p:val>
                                            <p:strVal val="#ppt_x"/>
                                          </p:val>
                                        </p:tav>
                                      </p:tavLst>
                                    </p:anim>
                                    <p:anim calcmode="lin" valueType="num">
                                      <p:cBhvr additive="base">
                                        <p:cTn id="33" dur="3000" fill="hold"/>
                                        <p:tgtEl>
                                          <p:spTgt spid="4403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par>
                          <p:cTn id="34" fill="hold">
                            <p:stCondLst>
                              <p:cond delay="15500"/>
                            </p:stCondLst>
                            <p:childTnLst>
                              <p:par>
                                <p:cTn id="35" presetID="2" presetClass="entr" presetSubtype="8" fill="hold" grpId="0" nodeType="afterEffect">
                                  <p:stCondLst>
                                    <p:cond delay="0"/>
                                  </p:stCondLst>
                                  <p:childTnLst>
                                    <p:set>
                                      <p:cBhvr>
                                        <p:cTn id="36" dur="1" fill="hold">
                                          <p:stCondLst>
                                            <p:cond delay="0"/>
                                          </p:stCondLst>
                                        </p:cTn>
                                        <p:tgtEl>
                                          <p:spTgt spid="44035">
                                            <p:txEl>
                                              <p:pRg st="5" end="5"/>
                                            </p:txEl>
                                          </p:spTgt>
                                        </p:tgtEl>
                                        <p:attrNameLst>
                                          <p:attrName>style.visibility</p:attrName>
                                        </p:attrNameLst>
                                      </p:cBhvr>
                                      <p:to>
                                        <p:strVal val="visible"/>
                                      </p:to>
                                    </p:set>
                                    <p:anim calcmode="lin" valueType="num">
                                      <p:cBhvr additive="base">
                                        <p:cTn id="37" dur="3000" fill="hold"/>
                                        <p:tgtEl>
                                          <p:spTgt spid="44035">
                                            <p:txEl>
                                              <p:pRg st="5" end="5"/>
                                            </p:txEl>
                                          </p:spTgt>
                                        </p:tgtEl>
                                        <p:attrNameLst>
                                          <p:attrName>ppt_x</p:attrName>
                                        </p:attrNameLst>
                                      </p:cBhvr>
                                      <p:tavLst>
                                        <p:tav tm="0">
                                          <p:val>
                                            <p:strVal val="0-#ppt_w/2"/>
                                          </p:val>
                                        </p:tav>
                                        <p:tav tm="100000">
                                          <p:val>
                                            <p:strVal val="#ppt_x"/>
                                          </p:val>
                                        </p:tav>
                                      </p:tavLst>
                                    </p:anim>
                                    <p:anim calcmode="lin" valueType="num">
                                      <p:cBhvr additive="base">
                                        <p:cTn id="38" dur="3000" fill="hold"/>
                                        <p:tgtEl>
                                          <p:spTgt spid="4403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par>
                          <p:cTn id="39" fill="hold">
                            <p:stCondLst>
                              <p:cond delay="18500"/>
                            </p:stCondLst>
                            <p:childTnLst>
                              <p:par>
                                <p:cTn id="40" presetID="2" presetClass="entr" presetSubtype="8" fill="hold" grpId="0" nodeType="afterEffect">
                                  <p:stCondLst>
                                    <p:cond delay="0"/>
                                  </p:stCondLst>
                                  <p:childTnLst>
                                    <p:set>
                                      <p:cBhvr>
                                        <p:cTn id="41" dur="1" fill="hold">
                                          <p:stCondLst>
                                            <p:cond delay="0"/>
                                          </p:stCondLst>
                                        </p:cTn>
                                        <p:tgtEl>
                                          <p:spTgt spid="44035">
                                            <p:txEl>
                                              <p:pRg st="6" end="6"/>
                                            </p:txEl>
                                          </p:spTgt>
                                        </p:tgtEl>
                                        <p:attrNameLst>
                                          <p:attrName>style.visibility</p:attrName>
                                        </p:attrNameLst>
                                      </p:cBhvr>
                                      <p:to>
                                        <p:strVal val="visible"/>
                                      </p:to>
                                    </p:set>
                                    <p:anim calcmode="lin" valueType="num">
                                      <p:cBhvr additive="base">
                                        <p:cTn id="42" dur="3000" fill="hold"/>
                                        <p:tgtEl>
                                          <p:spTgt spid="44035">
                                            <p:txEl>
                                              <p:pRg st="6" end="6"/>
                                            </p:txEl>
                                          </p:spTgt>
                                        </p:tgtEl>
                                        <p:attrNameLst>
                                          <p:attrName>ppt_x</p:attrName>
                                        </p:attrNameLst>
                                      </p:cBhvr>
                                      <p:tavLst>
                                        <p:tav tm="0">
                                          <p:val>
                                            <p:strVal val="0-#ppt_w/2"/>
                                          </p:val>
                                        </p:tav>
                                        <p:tav tm="100000">
                                          <p:val>
                                            <p:strVal val="#ppt_x"/>
                                          </p:val>
                                        </p:tav>
                                      </p:tavLst>
                                    </p:anim>
                                    <p:anim calcmode="lin" valueType="num">
                                      <p:cBhvr additive="base">
                                        <p:cTn id="43" dur="3000" fill="hold"/>
                                        <p:tgtEl>
                                          <p:spTgt spid="4403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par>
                          <p:cTn id="44" fill="hold">
                            <p:stCondLst>
                              <p:cond delay="21500"/>
                            </p:stCondLst>
                            <p:childTnLst>
                              <p:par>
                                <p:cTn id="45" presetID="2" presetClass="entr" presetSubtype="8" fill="hold" grpId="0" nodeType="afterEffect">
                                  <p:stCondLst>
                                    <p:cond delay="0"/>
                                  </p:stCondLst>
                                  <p:childTnLst>
                                    <p:set>
                                      <p:cBhvr>
                                        <p:cTn id="46" dur="1" fill="hold">
                                          <p:stCondLst>
                                            <p:cond delay="0"/>
                                          </p:stCondLst>
                                        </p:cTn>
                                        <p:tgtEl>
                                          <p:spTgt spid="44035">
                                            <p:txEl>
                                              <p:pRg st="7" end="7"/>
                                            </p:txEl>
                                          </p:spTgt>
                                        </p:tgtEl>
                                        <p:attrNameLst>
                                          <p:attrName>style.visibility</p:attrName>
                                        </p:attrNameLst>
                                      </p:cBhvr>
                                      <p:to>
                                        <p:strVal val="visible"/>
                                      </p:to>
                                    </p:set>
                                    <p:anim calcmode="lin" valueType="num">
                                      <p:cBhvr additive="base">
                                        <p:cTn id="47" dur="3000" fill="hold"/>
                                        <p:tgtEl>
                                          <p:spTgt spid="44035">
                                            <p:txEl>
                                              <p:pRg st="7" end="7"/>
                                            </p:txEl>
                                          </p:spTgt>
                                        </p:tgtEl>
                                        <p:attrNameLst>
                                          <p:attrName>ppt_x</p:attrName>
                                        </p:attrNameLst>
                                      </p:cBhvr>
                                      <p:tavLst>
                                        <p:tav tm="0">
                                          <p:val>
                                            <p:strVal val="0-#ppt_w/2"/>
                                          </p:val>
                                        </p:tav>
                                        <p:tav tm="100000">
                                          <p:val>
                                            <p:strVal val="#ppt_x"/>
                                          </p:val>
                                        </p:tav>
                                      </p:tavLst>
                                    </p:anim>
                                    <p:anim calcmode="lin" valueType="num">
                                      <p:cBhvr additive="base">
                                        <p:cTn id="48" dur="3000" fill="hold"/>
                                        <p:tgtEl>
                                          <p:spTgt spid="44035">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2" name="whoosh.wav"/>
                                        </p:tgtEl>
                                      </p:cMediaNode>
                                    </p:audio>
                                  </p:subTnLst>
                                </p:cTn>
                              </p:par>
                            </p:childTnLst>
                          </p:cTn>
                        </p:par>
                        <p:par>
                          <p:cTn id="49" fill="hold">
                            <p:stCondLst>
                              <p:cond delay="24500"/>
                            </p:stCondLst>
                            <p:childTnLst>
                              <p:par>
                                <p:cTn id="50" presetID="2" presetClass="entr" presetSubtype="2" fill="hold" grpId="0" nodeType="afterEffect">
                                  <p:stCondLst>
                                    <p:cond delay="0"/>
                                  </p:stCondLst>
                                  <p:childTnLst>
                                    <p:set>
                                      <p:cBhvr>
                                        <p:cTn id="51" dur="1" fill="hold">
                                          <p:stCondLst>
                                            <p:cond delay="0"/>
                                          </p:stCondLst>
                                        </p:cTn>
                                        <p:tgtEl>
                                          <p:spTgt spid="44036">
                                            <p:txEl>
                                              <p:pRg st="0" end="0"/>
                                            </p:txEl>
                                          </p:spTgt>
                                        </p:tgtEl>
                                        <p:attrNameLst>
                                          <p:attrName>style.visibility</p:attrName>
                                        </p:attrNameLst>
                                      </p:cBhvr>
                                      <p:to>
                                        <p:strVal val="visible"/>
                                      </p:to>
                                    </p:set>
                                    <p:anim calcmode="lin" valueType="num">
                                      <p:cBhvr additive="base">
                                        <p:cTn id="52" dur="2000" fill="hold"/>
                                        <p:tgtEl>
                                          <p:spTgt spid="44036">
                                            <p:txEl>
                                              <p:pRg st="0" end="0"/>
                                            </p:txEl>
                                          </p:spTgt>
                                        </p:tgtEl>
                                        <p:attrNameLst>
                                          <p:attrName>ppt_x</p:attrName>
                                        </p:attrNameLst>
                                      </p:cBhvr>
                                      <p:tavLst>
                                        <p:tav tm="0">
                                          <p:val>
                                            <p:strVal val="1+#ppt_w/2"/>
                                          </p:val>
                                        </p:tav>
                                        <p:tav tm="100000">
                                          <p:val>
                                            <p:strVal val="#ppt_x"/>
                                          </p:val>
                                        </p:tav>
                                      </p:tavLst>
                                    </p:anim>
                                    <p:anim calcmode="lin" valueType="num">
                                      <p:cBhvr additive="base">
                                        <p:cTn id="53" dur="2000" fill="hold"/>
                                        <p:tgtEl>
                                          <p:spTgt spid="4403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0"/>
                                            </p:cond>
                                          </p:stCondLst>
                                          <p:endCondLst>
                                            <p:cond evt="onStopAudio" delay="0">
                                              <p:tgtEl>
                                                <p:sldTgt/>
                                              </p:tgtEl>
                                            </p:cond>
                                          </p:endCondLst>
                                        </p:cTn>
                                        <p:tgtEl>
                                          <p:sndTgt r:embed="rId3" name="carbrake.wav"/>
                                        </p:tgtEl>
                                      </p:cMediaNode>
                                    </p:audio>
                                  </p:subTnLst>
                                </p:cTn>
                              </p:par>
                            </p:childTnLst>
                          </p:cTn>
                        </p:par>
                        <p:par>
                          <p:cTn id="54" fill="hold">
                            <p:stCondLst>
                              <p:cond delay="26500"/>
                            </p:stCondLst>
                            <p:childTnLst>
                              <p:par>
                                <p:cTn id="55" presetID="2" presetClass="entr" presetSubtype="2" fill="hold" grpId="0" nodeType="afterEffect">
                                  <p:stCondLst>
                                    <p:cond delay="0"/>
                                  </p:stCondLst>
                                  <p:childTnLst>
                                    <p:set>
                                      <p:cBhvr>
                                        <p:cTn id="56" dur="1" fill="hold">
                                          <p:stCondLst>
                                            <p:cond delay="0"/>
                                          </p:stCondLst>
                                        </p:cTn>
                                        <p:tgtEl>
                                          <p:spTgt spid="44036">
                                            <p:txEl>
                                              <p:pRg st="1" end="1"/>
                                            </p:txEl>
                                          </p:spTgt>
                                        </p:tgtEl>
                                        <p:attrNameLst>
                                          <p:attrName>style.visibility</p:attrName>
                                        </p:attrNameLst>
                                      </p:cBhvr>
                                      <p:to>
                                        <p:strVal val="visible"/>
                                      </p:to>
                                    </p:set>
                                    <p:anim calcmode="lin" valueType="num">
                                      <p:cBhvr additive="base">
                                        <p:cTn id="57" dur="2000" fill="hold"/>
                                        <p:tgtEl>
                                          <p:spTgt spid="44036">
                                            <p:txEl>
                                              <p:pRg st="1" end="1"/>
                                            </p:txEl>
                                          </p:spTgt>
                                        </p:tgtEl>
                                        <p:attrNameLst>
                                          <p:attrName>ppt_x</p:attrName>
                                        </p:attrNameLst>
                                      </p:cBhvr>
                                      <p:tavLst>
                                        <p:tav tm="0">
                                          <p:val>
                                            <p:strVal val="1+#ppt_w/2"/>
                                          </p:val>
                                        </p:tav>
                                        <p:tav tm="100000">
                                          <p:val>
                                            <p:strVal val="#ppt_x"/>
                                          </p:val>
                                        </p:tav>
                                      </p:tavLst>
                                    </p:anim>
                                    <p:anim calcmode="lin" valueType="num">
                                      <p:cBhvr additive="base">
                                        <p:cTn id="58" dur="2000" fill="hold"/>
                                        <p:tgtEl>
                                          <p:spTgt spid="4403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3" name="carbrake.wav"/>
                                        </p:tgtEl>
                                      </p:cMediaNode>
                                    </p:audio>
                                  </p:subTnLst>
                                </p:cTn>
                              </p:par>
                            </p:childTnLst>
                          </p:cTn>
                        </p:par>
                        <p:par>
                          <p:cTn id="59" fill="hold">
                            <p:stCondLst>
                              <p:cond delay="28500"/>
                            </p:stCondLst>
                            <p:childTnLst>
                              <p:par>
                                <p:cTn id="60" presetID="2" presetClass="entr" presetSubtype="2" fill="hold" grpId="0" nodeType="afterEffect">
                                  <p:stCondLst>
                                    <p:cond delay="0"/>
                                  </p:stCondLst>
                                  <p:childTnLst>
                                    <p:set>
                                      <p:cBhvr>
                                        <p:cTn id="61" dur="1" fill="hold">
                                          <p:stCondLst>
                                            <p:cond delay="0"/>
                                          </p:stCondLst>
                                        </p:cTn>
                                        <p:tgtEl>
                                          <p:spTgt spid="44036">
                                            <p:txEl>
                                              <p:pRg st="2" end="2"/>
                                            </p:txEl>
                                          </p:spTgt>
                                        </p:tgtEl>
                                        <p:attrNameLst>
                                          <p:attrName>style.visibility</p:attrName>
                                        </p:attrNameLst>
                                      </p:cBhvr>
                                      <p:to>
                                        <p:strVal val="visible"/>
                                      </p:to>
                                    </p:set>
                                    <p:anim calcmode="lin" valueType="num">
                                      <p:cBhvr additive="base">
                                        <p:cTn id="62" dur="2000" fill="hold"/>
                                        <p:tgtEl>
                                          <p:spTgt spid="44036">
                                            <p:txEl>
                                              <p:pRg st="2" end="2"/>
                                            </p:txEl>
                                          </p:spTgt>
                                        </p:tgtEl>
                                        <p:attrNameLst>
                                          <p:attrName>ppt_x</p:attrName>
                                        </p:attrNameLst>
                                      </p:cBhvr>
                                      <p:tavLst>
                                        <p:tav tm="0">
                                          <p:val>
                                            <p:strVal val="1+#ppt_w/2"/>
                                          </p:val>
                                        </p:tav>
                                        <p:tav tm="100000">
                                          <p:val>
                                            <p:strVal val="#ppt_x"/>
                                          </p:val>
                                        </p:tav>
                                      </p:tavLst>
                                    </p:anim>
                                    <p:anim calcmode="lin" valueType="num">
                                      <p:cBhvr additive="base">
                                        <p:cTn id="63" dur="2000" fill="hold"/>
                                        <p:tgtEl>
                                          <p:spTgt spid="4403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0"/>
                                            </p:cond>
                                          </p:stCondLst>
                                          <p:endCondLst>
                                            <p:cond evt="onStopAudio" delay="0">
                                              <p:tgtEl>
                                                <p:sldTgt/>
                                              </p:tgtEl>
                                            </p:cond>
                                          </p:endCondLst>
                                        </p:cTn>
                                        <p:tgtEl>
                                          <p:sndTgt r:embed="rId3" name="carbrake.wav"/>
                                        </p:tgtEl>
                                      </p:cMediaNode>
                                    </p:audio>
                                  </p:subTnLst>
                                </p:cTn>
                              </p:par>
                            </p:childTnLst>
                          </p:cTn>
                        </p:par>
                        <p:par>
                          <p:cTn id="64" fill="hold">
                            <p:stCondLst>
                              <p:cond delay="30500"/>
                            </p:stCondLst>
                            <p:childTnLst>
                              <p:par>
                                <p:cTn id="65" presetID="2" presetClass="entr" presetSubtype="2" fill="hold" grpId="0" nodeType="afterEffect">
                                  <p:stCondLst>
                                    <p:cond delay="0"/>
                                  </p:stCondLst>
                                  <p:childTnLst>
                                    <p:set>
                                      <p:cBhvr>
                                        <p:cTn id="66" dur="1" fill="hold">
                                          <p:stCondLst>
                                            <p:cond delay="0"/>
                                          </p:stCondLst>
                                        </p:cTn>
                                        <p:tgtEl>
                                          <p:spTgt spid="44036">
                                            <p:txEl>
                                              <p:pRg st="3" end="3"/>
                                            </p:txEl>
                                          </p:spTgt>
                                        </p:tgtEl>
                                        <p:attrNameLst>
                                          <p:attrName>style.visibility</p:attrName>
                                        </p:attrNameLst>
                                      </p:cBhvr>
                                      <p:to>
                                        <p:strVal val="visible"/>
                                      </p:to>
                                    </p:set>
                                    <p:anim calcmode="lin" valueType="num">
                                      <p:cBhvr additive="base">
                                        <p:cTn id="67" dur="2000" fill="hold"/>
                                        <p:tgtEl>
                                          <p:spTgt spid="44036">
                                            <p:txEl>
                                              <p:pRg st="3" end="3"/>
                                            </p:txEl>
                                          </p:spTgt>
                                        </p:tgtEl>
                                        <p:attrNameLst>
                                          <p:attrName>ppt_x</p:attrName>
                                        </p:attrNameLst>
                                      </p:cBhvr>
                                      <p:tavLst>
                                        <p:tav tm="0">
                                          <p:val>
                                            <p:strVal val="1+#ppt_w/2"/>
                                          </p:val>
                                        </p:tav>
                                        <p:tav tm="100000">
                                          <p:val>
                                            <p:strVal val="#ppt_x"/>
                                          </p:val>
                                        </p:tav>
                                      </p:tavLst>
                                    </p:anim>
                                    <p:anim calcmode="lin" valueType="num">
                                      <p:cBhvr additive="base">
                                        <p:cTn id="68" dur="2000" fill="hold"/>
                                        <p:tgtEl>
                                          <p:spTgt spid="4403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arbrake.wav"/>
                                        </p:tgtEl>
                                      </p:cMediaNode>
                                    </p:audio>
                                  </p:subTnLst>
                                </p:cTn>
                              </p:par>
                            </p:childTnLst>
                          </p:cTn>
                        </p:par>
                        <p:par>
                          <p:cTn id="69" fill="hold">
                            <p:stCondLst>
                              <p:cond delay="32500"/>
                            </p:stCondLst>
                            <p:childTnLst>
                              <p:par>
                                <p:cTn id="70" presetID="2" presetClass="entr" presetSubtype="2" fill="hold" grpId="0" nodeType="afterEffect">
                                  <p:stCondLst>
                                    <p:cond delay="0"/>
                                  </p:stCondLst>
                                  <p:childTnLst>
                                    <p:set>
                                      <p:cBhvr>
                                        <p:cTn id="71" dur="1" fill="hold">
                                          <p:stCondLst>
                                            <p:cond delay="0"/>
                                          </p:stCondLst>
                                        </p:cTn>
                                        <p:tgtEl>
                                          <p:spTgt spid="44036">
                                            <p:txEl>
                                              <p:pRg st="4" end="4"/>
                                            </p:txEl>
                                          </p:spTgt>
                                        </p:tgtEl>
                                        <p:attrNameLst>
                                          <p:attrName>style.visibility</p:attrName>
                                        </p:attrNameLst>
                                      </p:cBhvr>
                                      <p:to>
                                        <p:strVal val="visible"/>
                                      </p:to>
                                    </p:set>
                                    <p:anim calcmode="lin" valueType="num">
                                      <p:cBhvr additive="base">
                                        <p:cTn id="72" dur="2000" fill="hold"/>
                                        <p:tgtEl>
                                          <p:spTgt spid="44036">
                                            <p:txEl>
                                              <p:pRg st="4" end="4"/>
                                            </p:txEl>
                                          </p:spTgt>
                                        </p:tgtEl>
                                        <p:attrNameLst>
                                          <p:attrName>ppt_x</p:attrName>
                                        </p:attrNameLst>
                                      </p:cBhvr>
                                      <p:tavLst>
                                        <p:tav tm="0">
                                          <p:val>
                                            <p:strVal val="1+#ppt_w/2"/>
                                          </p:val>
                                        </p:tav>
                                        <p:tav tm="100000">
                                          <p:val>
                                            <p:strVal val="#ppt_x"/>
                                          </p:val>
                                        </p:tav>
                                      </p:tavLst>
                                    </p:anim>
                                    <p:anim calcmode="lin" valueType="num">
                                      <p:cBhvr additive="base">
                                        <p:cTn id="73" dur="2000" fill="hold"/>
                                        <p:tgtEl>
                                          <p:spTgt spid="4403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0"/>
                                            </p:cond>
                                          </p:stCondLst>
                                          <p:endCondLst>
                                            <p:cond evt="onStopAudio" delay="0">
                                              <p:tgtEl>
                                                <p:sldTgt/>
                                              </p:tgtEl>
                                            </p:cond>
                                          </p:endCondLst>
                                        </p:cTn>
                                        <p:tgtEl>
                                          <p:sndTgt r:embed="rId3" name="carbrake.wav"/>
                                        </p:tgtEl>
                                      </p:cMediaNode>
                                    </p:audio>
                                  </p:subTnLst>
                                </p:cTn>
                              </p:par>
                            </p:childTnLst>
                          </p:cTn>
                        </p:par>
                        <p:par>
                          <p:cTn id="74" fill="hold">
                            <p:stCondLst>
                              <p:cond delay="34500"/>
                            </p:stCondLst>
                            <p:childTnLst>
                              <p:par>
                                <p:cTn id="75" presetID="2" presetClass="entr" presetSubtype="2" fill="hold" grpId="0" nodeType="afterEffect">
                                  <p:stCondLst>
                                    <p:cond delay="0"/>
                                  </p:stCondLst>
                                  <p:childTnLst>
                                    <p:set>
                                      <p:cBhvr>
                                        <p:cTn id="76" dur="1" fill="hold">
                                          <p:stCondLst>
                                            <p:cond delay="0"/>
                                          </p:stCondLst>
                                        </p:cTn>
                                        <p:tgtEl>
                                          <p:spTgt spid="44036">
                                            <p:txEl>
                                              <p:pRg st="5" end="5"/>
                                            </p:txEl>
                                          </p:spTgt>
                                        </p:tgtEl>
                                        <p:attrNameLst>
                                          <p:attrName>style.visibility</p:attrName>
                                        </p:attrNameLst>
                                      </p:cBhvr>
                                      <p:to>
                                        <p:strVal val="visible"/>
                                      </p:to>
                                    </p:set>
                                    <p:anim calcmode="lin" valueType="num">
                                      <p:cBhvr additive="base">
                                        <p:cTn id="77" dur="2000" fill="hold"/>
                                        <p:tgtEl>
                                          <p:spTgt spid="44036">
                                            <p:txEl>
                                              <p:pRg st="5" end="5"/>
                                            </p:txEl>
                                          </p:spTgt>
                                        </p:tgtEl>
                                        <p:attrNameLst>
                                          <p:attrName>ppt_x</p:attrName>
                                        </p:attrNameLst>
                                      </p:cBhvr>
                                      <p:tavLst>
                                        <p:tav tm="0">
                                          <p:val>
                                            <p:strVal val="1+#ppt_w/2"/>
                                          </p:val>
                                        </p:tav>
                                        <p:tav tm="100000">
                                          <p:val>
                                            <p:strVal val="#ppt_x"/>
                                          </p:val>
                                        </p:tav>
                                      </p:tavLst>
                                    </p:anim>
                                    <p:anim calcmode="lin" valueType="num">
                                      <p:cBhvr additive="base">
                                        <p:cTn id="78" dur="2000" fill="hold"/>
                                        <p:tgtEl>
                                          <p:spTgt spid="44036">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5"/>
                                            </p:cond>
                                          </p:stCondLst>
                                          <p:endCondLst>
                                            <p:cond evt="onStopAudio" delay="0">
                                              <p:tgtEl>
                                                <p:sldTgt/>
                                              </p:tgtEl>
                                            </p:cond>
                                          </p:endCondLst>
                                        </p:cTn>
                                        <p:tgtEl>
                                          <p:sndTgt r:embed="rId3" name="carbrake.wav"/>
                                        </p:tgtEl>
                                      </p:cMediaNode>
                                    </p:audio>
                                  </p:subTnLst>
                                </p:cTn>
                              </p:par>
                            </p:childTnLst>
                          </p:cTn>
                        </p:par>
                        <p:par>
                          <p:cTn id="79" fill="hold">
                            <p:stCondLst>
                              <p:cond delay="36500"/>
                            </p:stCondLst>
                            <p:childTnLst>
                              <p:par>
                                <p:cTn id="80" presetID="2" presetClass="entr" presetSubtype="2" fill="hold" grpId="0" nodeType="afterEffect">
                                  <p:stCondLst>
                                    <p:cond delay="0"/>
                                  </p:stCondLst>
                                  <p:childTnLst>
                                    <p:set>
                                      <p:cBhvr>
                                        <p:cTn id="81" dur="1" fill="hold">
                                          <p:stCondLst>
                                            <p:cond delay="0"/>
                                          </p:stCondLst>
                                        </p:cTn>
                                        <p:tgtEl>
                                          <p:spTgt spid="44036">
                                            <p:txEl>
                                              <p:pRg st="6" end="6"/>
                                            </p:txEl>
                                          </p:spTgt>
                                        </p:tgtEl>
                                        <p:attrNameLst>
                                          <p:attrName>style.visibility</p:attrName>
                                        </p:attrNameLst>
                                      </p:cBhvr>
                                      <p:to>
                                        <p:strVal val="visible"/>
                                      </p:to>
                                    </p:set>
                                    <p:anim calcmode="lin" valueType="num">
                                      <p:cBhvr additive="base">
                                        <p:cTn id="82" dur="2000" fill="hold"/>
                                        <p:tgtEl>
                                          <p:spTgt spid="44036">
                                            <p:txEl>
                                              <p:pRg st="6" end="6"/>
                                            </p:txEl>
                                          </p:spTgt>
                                        </p:tgtEl>
                                        <p:attrNameLst>
                                          <p:attrName>ppt_x</p:attrName>
                                        </p:attrNameLst>
                                      </p:cBhvr>
                                      <p:tavLst>
                                        <p:tav tm="0">
                                          <p:val>
                                            <p:strVal val="1+#ppt_w/2"/>
                                          </p:val>
                                        </p:tav>
                                        <p:tav tm="100000">
                                          <p:val>
                                            <p:strVal val="#ppt_x"/>
                                          </p:val>
                                        </p:tav>
                                      </p:tavLst>
                                    </p:anim>
                                    <p:anim calcmode="lin" valueType="num">
                                      <p:cBhvr additive="base">
                                        <p:cTn id="83" dur="2000" fill="hold"/>
                                        <p:tgtEl>
                                          <p:spTgt spid="44036">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0"/>
                                            </p:cond>
                                          </p:stCondLst>
                                          <p:endCondLst>
                                            <p:cond evt="onStopAudio" delay="0">
                                              <p:tgtEl>
                                                <p:sldTgt/>
                                              </p:tgtEl>
                                            </p:cond>
                                          </p:endCondLst>
                                        </p:cTn>
                                        <p:tgtEl>
                                          <p:sndTgt r:embed="rId3"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autoUpdateAnimBg="0" advAuto="0"/>
      <p:bldP spid="44035" grpId="0" build="p" autoUpdateAnimBg="0" advAuto="0"/>
      <p:bldP spid="44036" grpId="0"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580" y="304800"/>
            <a:ext cx="7756263" cy="1054250"/>
          </a:xfrm>
        </p:spPr>
        <p:txBody>
          <a:bodyPr>
            <a:normAutofit/>
          </a:bodyPr>
          <a:lstStyle/>
          <a:p>
            <a:r>
              <a:rPr lang="en-US" sz="3600" b="1" dirty="0" smtClean="0"/>
              <a:t>Southern Gothic</a:t>
            </a:r>
            <a:endParaRPr lang="en-US" sz="3600" b="1" dirty="0"/>
          </a:p>
        </p:txBody>
      </p:sp>
      <p:sp>
        <p:nvSpPr>
          <p:cNvPr id="3" name="Content Placeholder 2"/>
          <p:cNvSpPr>
            <a:spLocks noGrp="1"/>
          </p:cNvSpPr>
          <p:nvPr>
            <p:ph sz="quarter" idx="1"/>
          </p:nvPr>
        </p:nvSpPr>
        <p:spPr>
          <a:xfrm>
            <a:off x="301751" y="1359050"/>
            <a:ext cx="8503920" cy="5102353"/>
          </a:xfrm>
        </p:spPr>
        <p:txBody>
          <a:bodyPr>
            <a:normAutofit fontScale="92500" lnSpcReduction="10000"/>
          </a:bodyPr>
          <a:lstStyle/>
          <a:p>
            <a:r>
              <a:rPr lang="en-US" dirty="0"/>
              <a:t>Subgenre of Gothic fiction set in the American South</a:t>
            </a:r>
          </a:p>
          <a:p>
            <a:endParaRPr lang="en-US" dirty="0"/>
          </a:p>
          <a:p>
            <a:r>
              <a:rPr lang="en-US" i="1" dirty="0"/>
              <a:t>Common Themes:</a:t>
            </a:r>
          </a:p>
          <a:p>
            <a:pPr lvl="1"/>
            <a:r>
              <a:rPr lang="en-US" dirty="0">
                <a:solidFill>
                  <a:schemeClr val="tx1"/>
                </a:solidFill>
              </a:rPr>
              <a:t>Deeply flawed, disturbing or eccentric characters</a:t>
            </a:r>
          </a:p>
          <a:p>
            <a:pPr lvl="1"/>
            <a:r>
              <a:rPr lang="en-US" dirty="0">
                <a:solidFill>
                  <a:schemeClr val="tx1"/>
                </a:solidFill>
              </a:rPr>
              <a:t>Ambivalent gender roles</a:t>
            </a:r>
          </a:p>
          <a:p>
            <a:pPr lvl="1"/>
            <a:r>
              <a:rPr lang="en-US" dirty="0">
                <a:solidFill>
                  <a:schemeClr val="tx1"/>
                </a:solidFill>
              </a:rPr>
              <a:t>Decayed or derelict settings</a:t>
            </a:r>
          </a:p>
          <a:p>
            <a:pPr lvl="1"/>
            <a:r>
              <a:rPr lang="en-US" dirty="0">
                <a:solidFill>
                  <a:schemeClr val="tx1"/>
                </a:solidFill>
              </a:rPr>
              <a:t>Grotesque situations</a:t>
            </a:r>
          </a:p>
          <a:p>
            <a:pPr lvl="1"/>
            <a:r>
              <a:rPr lang="en-US" dirty="0">
                <a:solidFill>
                  <a:schemeClr val="tx1"/>
                </a:solidFill>
              </a:rPr>
              <a:t>Other sinister events relating to or stemming from poverty/alienation/crime/violence</a:t>
            </a:r>
          </a:p>
          <a:p>
            <a:pPr lvl="1"/>
            <a:endParaRPr lang="en-US" dirty="0"/>
          </a:p>
          <a:p>
            <a:pPr marL="365760" lvl="1" indent="0" algn="ctr">
              <a:buNone/>
            </a:pPr>
            <a:r>
              <a:rPr lang="en-US" dirty="0"/>
              <a:t>Merges </a:t>
            </a:r>
            <a:r>
              <a:rPr lang="en-US" sz="3000" b="1" dirty="0">
                <a:effectLst>
                  <a:outerShdw blurRad="38100" dist="38100" dir="2700000" algn="tl">
                    <a:srgbClr val="000000">
                      <a:alpha val="43137"/>
                    </a:srgbClr>
                  </a:outerShdw>
                </a:effectLst>
              </a:rPr>
              <a:t>Dark Romanticism </a:t>
            </a:r>
            <a:r>
              <a:rPr lang="en-US" dirty="0"/>
              <a:t>+ </a:t>
            </a:r>
            <a:r>
              <a:rPr lang="en-US" sz="3000" b="1" dirty="0">
                <a:effectLst>
                  <a:outerShdw blurRad="38100" dist="38100" dir="2700000" algn="tl">
                    <a:srgbClr val="000000">
                      <a:alpha val="43137"/>
                    </a:srgbClr>
                  </a:outerShdw>
                </a:effectLst>
              </a:rPr>
              <a:t>Southern Humor</a:t>
            </a:r>
            <a:r>
              <a:rPr lang="en-US" dirty="0"/>
              <a:t> +</a:t>
            </a:r>
            <a:r>
              <a:rPr lang="en-US" sz="3000" b="1" dirty="0">
                <a:effectLst>
                  <a:outerShdw blurRad="38100" dist="38100" dir="2700000" algn="tl">
                    <a:srgbClr val="000000">
                      <a:alpha val="43137"/>
                    </a:srgbClr>
                  </a:outerShdw>
                </a:effectLst>
              </a:rPr>
              <a:t> New Literary Naturalism</a:t>
            </a:r>
          </a:p>
          <a:p>
            <a:pPr marL="365760" lvl="1" indent="0" algn="ctr">
              <a:buNone/>
            </a:pPr>
            <a:r>
              <a:rPr lang="en-US" sz="3000" b="1" i="1" dirty="0">
                <a:solidFill>
                  <a:schemeClr val="tx1"/>
                </a:solidFill>
                <a:effectLst>
                  <a:outerShdw blurRad="38100" dist="38100" dir="2700000" algn="tl">
                    <a:srgbClr val="000000">
                      <a:alpha val="43137"/>
                    </a:srgbClr>
                  </a:outerShdw>
                </a:effectLst>
              </a:rPr>
              <a:t>POWERFUL FORM OF SOCIAL </a:t>
            </a:r>
            <a:r>
              <a:rPr lang="en-US" sz="3000" b="1" i="1" dirty="0" smtClean="0">
                <a:solidFill>
                  <a:schemeClr val="tx1"/>
                </a:solidFill>
                <a:effectLst>
                  <a:outerShdw blurRad="38100" dist="38100" dir="2700000" algn="tl">
                    <a:srgbClr val="000000">
                      <a:alpha val="43137"/>
                    </a:srgbClr>
                  </a:outerShdw>
                </a:effectLst>
              </a:rPr>
              <a:t>CRITIQUE</a:t>
            </a:r>
            <a:endParaRPr lang="en-US" b="1" i="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71854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52401" y="2133601"/>
            <a:ext cx="8839200" cy="4572000"/>
          </a:xfrm>
        </p:spPr>
        <p:txBody>
          <a:bodyPr>
            <a:normAutofit/>
          </a:bodyPr>
          <a:lstStyle/>
          <a:p>
            <a:r>
              <a:rPr lang="en-US" sz="3200" dirty="0" smtClean="0"/>
              <a:t>Importance of morality and ethics (be a good person)</a:t>
            </a:r>
          </a:p>
          <a:p>
            <a:r>
              <a:rPr lang="en-US" sz="3200" dirty="0" smtClean="0"/>
              <a:t>Risk of the loss of innocence</a:t>
            </a:r>
          </a:p>
          <a:p>
            <a:r>
              <a:rPr lang="en-US" sz="3200" dirty="0" smtClean="0"/>
              <a:t>Having courage during hard times</a:t>
            </a:r>
          </a:p>
          <a:p>
            <a:r>
              <a:rPr lang="en-US" sz="3200" dirty="0" smtClean="0"/>
              <a:t>“You</a:t>
            </a:r>
            <a:r>
              <a:rPr lang="en-US" sz="3200" dirty="0"/>
              <a:t> </a:t>
            </a:r>
            <a:r>
              <a:rPr lang="en-US" sz="3200" b="1" dirty="0"/>
              <a:t>never</a:t>
            </a:r>
            <a:r>
              <a:rPr lang="en-US" sz="3200" dirty="0"/>
              <a:t> really understand a person until you consider things from his point of view … until you climb into his skin and walk around in </a:t>
            </a:r>
            <a:r>
              <a:rPr lang="en-US" sz="3200" dirty="0" smtClean="0"/>
              <a:t>it”-Atticus</a:t>
            </a:r>
            <a:endParaRPr lang="en-US" sz="3200" dirty="0"/>
          </a:p>
        </p:txBody>
      </p:sp>
      <p:sp>
        <p:nvSpPr>
          <p:cNvPr id="7" name="Slide Number Placeholder 6"/>
          <p:cNvSpPr>
            <a:spLocks noGrp="1"/>
          </p:cNvSpPr>
          <p:nvPr>
            <p:ph type="sldNum" sz="quarter" idx="12"/>
          </p:nvPr>
        </p:nvSpPr>
        <p:spPr/>
        <p:txBody>
          <a:bodyPr/>
          <a:lstStyle/>
          <a:p>
            <a:fld id="{287B5271-A591-48FC-B165-4D483C2D969B}" type="slidenum">
              <a:rPr lang="en-US" smtClean="0"/>
              <a:pPr/>
              <a:t>12</a:t>
            </a:fld>
            <a:endParaRPr lang="en-US"/>
          </a:p>
        </p:txBody>
      </p:sp>
      <p:sp>
        <p:nvSpPr>
          <p:cNvPr id="2" name="Title 1"/>
          <p:cNvSpPr>
            <a:spLocks noGrp="1"/>
          </p:cNvSpPr>
          <p:nvPr>
            <p:ph type="title"/>
          </p:nvPr>
        </p:nvSpPr>
        <p:spPr/>
        <p:txBody>
          <a:bodyPr/>
          <a:lstStyle/>
          <a:p>
            <a:r>
              <a:rPr lang="en-US" dirty="0" smtClean="0"/>
              <a:t>Themes</a:t>
            </a:r>
            <a:endParaRPr lang="en-US" dirty="0"/>
          </a:p>
        </p:txBody>
      </p:sp>
    </p:spTree>
    <p:extLst>
      <p:ext uri="{BB962C8B-B14F-4D97-AF65-F5344CB8AC3E}">
        <p14:creationId xmlns:p14="http://schemas.microsoft.com/office/powerpoint/2010/main" val="1215390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52400" y="2133600"/>
            <a:ext cx="8839200" cy="4572000"/>
          </a:xfrm>
          <a:prstGeom prst="rect">
            <a:avLst/>
          </a:prstGeom>
        </p:spPr>
        <p:txBody>
          <a:bodyPr vert="horz">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lnSpc>
                <a:spcPct val="90000"/>
              </a:lnSpc>
            </a:pPr>
            <a:r>
              <a:rPr lang="en-US" sz="2800" dirty="0" smtClean="0"/>
              <a:t>Lee was six years old at the start of the Scottsboro trial and Scout is six years old at the beginning of the Robinson trial.</a:t>
            </a:r>
          </a:p>
          <a:p>
            <a:pPr>
              <a:lnSpc>
                <a:spcPct val="90000"/>
              </a:lnSpc>
            </a:pPr>
            <a:r>
              <a:rPr lang="en-US" sz="2800" dirty="0" smtClean="0"/>
              <a:t>Similarities exist between the Robinson trial in the text and the Scottsboro trial of the 1930s.</a:t>
            </a:r>
          </a:p>
          <a:p>
            <a:pPr>
              <a:lnSpc>
                <a:spcPct val="90000"/>
              </a:lnSpc>
            </a:pPr>
            <a:r>
              <a:rPr lang="en-US" sz="2800" dirty="0" smtClean="0"/>
              <a:t>Both trials involve black men wrongfully charged with raping white women. </a:t>
            </a:r>
          </a:p>
          <a:p>
            <a:pPr>
              <a:lnSpc>
                <a:spcPct val="90000"/>
              </a:lnSpc>
            </a:pPr>
            <a:r>
              <a:rPr lang="en-US" sz="2800" dirty="0" smtClean="0"/>
              <a:t>In both trials the justice system (or lack thereof) progresses very similarly</a:t>
            </a:r>
          </a:p>
          <a:p>
            <a:pPr>
              <a:lnSpc>
                <a:spcPct val="90000"/>
              </a:lnSpc>
            </a:pPr>
            <a:r>
              <a:rPr lang="en-US" sz="2800" dirty="0" smtClean="0"/>
              <a:t>Jim Crow laws in the South, impact of Great Depression </a:t>
            </a:r>
          </a:p>
        </p:txBody>
      </p:sp>
      <p:sp>
        <p:nvSpPr>
          <p:cNvPr id="5" name="Rectangle 2"/>
          <p:cNvSpPr>
            <a:spLocks noGrp="1" noChangeArrowheads="1"/>
          </p:cNvSpPr>
          <p:nvPr>
            <p:ph type="title"/>
          </p:nvPr>
        </p:nvSpPr>
        <p:spPr/>
        <p:txBody>
          <a:bodyPr>
            <a:normAutofit/>
          </a:bodyPr>
          <a:lstStyle/>
          <a:p>
            <a:pPr eaLnBrk="1" hangingPunct="1"/>
            <a:r>
              <a:rPr lang="en-US" sz="3600" b="1" dirty="0" smtClean="0"/>
              <a:t>Historical Significance</a:t>
            </a:r>
          </a:p>
        </p:txBody>
      </p:sp>
    </p:spTree>
    <p:extLst>
      <p:ext uri="{BB962C8B-B14F-4D97-AF65-F5344CB8AC3E}">
        <p14:creationId xmlns:p14="http://schemas.microsoft.com/office/powerpoint/2010/main" val="210148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p:txBody>
          <a:bodyPr>
            <a:normAutofit lnSpcReduction="10000"/>
          </a:bodyPr>
          <a:lstStyle/>
          <a:p>
            <a:pPr algn="ctr">
              <a:buFont typeface="Wingdings" pitchFamily="2" charset="2"/>
              <a:buNone/>
            </a:pPr>
            <a:r>
              <a:rPr lang="en-US" sz="3600" dirty="0"/>
              <a:t>In this novel the story is told from Scout’s point of view (1</a:t>
            </a:r>
            <a:r>
              <a:rPr lang="en-US" sz="3600" baseline="30000" dirty="0"/>
              <a:t>st</a:t>
            </a:r>
            <a:r>
              <a:rPr lang="en-US" sz="3600" dirty="0"/>
              <a:t> person).</a:t>
            </a:r>
          </a:p>
          <a:p>
            <a:pPr algn="ctr">
              <a:buFont typeface="Wingdings" pitchFamily="2" charset="2"/>
              <a:buNone/>
            </a:pPr>
            <a:r>
              <a:rPr lang="en-US" sz="3600" dirty="0"/>
              <a:t> The novel is primarily told by the child, Scout, but the narrator also uses the fact that it has been years since the event to fill in other details (showing maturity).</a:t>
            </a:r>
          </a:p>
        </p:txBody>
      </p:sp>
      <p:sp>
        <p:nvSpPr>
          <p:cNvPr id="5" name="Slide Number Placeholder 5"/>
          <p:cNvSpPr>
            <a:spLocks noGrp="1"/>
          </p:cNvSpPr>
          <p:nvPr>
            <p:ph type="sldNum" sz="quarter" idx="12"/>
          </p:nvPr>
        </p:nvSpPr>
        <p:spPr/>
        <p:txBody>
          <a:bodyPr/>
          <a:lstStyle/>
          <a:p>
            <a:fld id="{01924512-8881-41D8-B631-89CD1B7180AB}" type="slidenum">
              <a:rPr lang="en-US"/>
              <a:pPr/>
              <a:t>14</a:t>
            </a:fld>
            <a:endParaRPr lang="en-US"/>
          </a:p>
        </p:txBody>
      </p:sp>
      <p:sp>
        <p:nvSpPr>
          <p:cNvPr id="39938" name="Rectangle 2"/>
          <p:cNvSpPr>
            <a:spLocks noGrp="1" noChangeArrowheads="1"/>
          </p:cNvSpPr>
          <p:nvPr>
            <p:ph type="title"/>
          </p:nvPr>
        </p:nvSpPr>
        <p:spPr/>
        <p:txBody>
          <a:bodyPr>
            <a:normAutofit fontScale="90000"/>
          </a:bodyPr>
          <a:lstStyle/>
          <a:p>
            <a:r>
              <a:rPr lang="en-US" i="1" dirty="0"/>
              <a:t>To Kill a Mockingbird’s </a:t>
            </a:r>
            <a:br>
              <a:rPr lang="en-US" i="1" dirty="0"/>
            </a:br>
            <a:r>
              <a:rPr lang="en-US" dirty="0"/>
              <a:t>Point of View</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 calcmode="lin" valueType="num">
                                      <p:cBhvr additive="base">
                                        <p:cTn id="7" dur="500" fill="hold"/>
                                        <p:tgtEl>
                                          <p:spTgt spid="3993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3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9939">
                                            <p:txEl>
                                              <p:pRg st="0" end="0"/>
                                            </p:txEl>
                                          </p:spTgt>
                                        </p:tgtEl>
                                        <p:attrNameLst>
                                          <p:attrName>style.visibility</p:attrName>
                                        </p:attrNameLst>
                                      </p:cBhvr>
                                      <p:to>
                                        <p:strVal val="visible"/>
                                      </p:to>
                                    </p:set>
                                    <p:anim calcmode="lin" valueType="num">
                                      <p:cBhvr additive="base">
                                        <p:cTn id="13" dur="2000" fill="hold"/>
                                        <p:tgtEl>
                                          <p:spTgt spid="39939">
                                            <p:txEl>
                                              <p:pRg st="0" end="0"/>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399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9939">
                                            <p:txEl>
                                              <p:pRg st="1" end="1"/>
                                            </p:txEl>
                                          </p:spTgt>
                                        </p:tgtEl>
                                        <p:attrNameLst>
                                          <p:attrName>style.visibility</p:attrName>
                                        </p:attrNameLst>
                                      </p:cBhvr>
                                      <p:to>
                                        <p:strVal val="visible"/>
                                      </p:to>
                                    </p:set>
                                    <p:anim calcmode="lin" valueType="num">
                                      <p:cBhvr additive="base">
                                        <p:cTn id="19" dur="2000" fill="hold"/>
                                        <p:tgtEl>
                                          <p:spTgt spid="39939">
                                            <p:txEl>
                                              <p:pRg st="1" end="1"/>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3993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P spid="39938" grpId="0" build="p" autoUpdateAnimBg="0"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lnSpcReduction="10000"/>
          </a:bodyPr>
          <a:lstStyle/>
          <a:p>
            <a:r>
              <a:rPr lang="en-US" sz="4400" dirty="0" smtClean="0"/>
              <a:t>Mockingbird is filled with symbols. Keep track of them while reading the novel.</a:t>
            </a:r>
          </a:p>
          <a:p>
            <a:r>
              <a:rPr lang="en-US" sz="4400" dirty="0" smtClean="0"/>
              <a:t>They are important to the novel and understanding the main ideas/themes</a:t>
            </a:r>
            <a:endParaRPr lang="en-US" sz="4400" dirty="0"/>
          </a:p>
        </p:txBody>
      </p:sp>
      <p:sp>
        <p:nvSpPr>
          <p:cNvPr id="3" name="Slide Number Placeholder 2"/>
          <p:cNvSpPr>
            <a:spLocks noGrp="1"/>
          </p:cNvSpPr>
          <p:nvPr>
            <p:ph type="sldNum" sz="quarter" idx="12"/>
          </p:nvPr>
        </p:nvSpPr>
        <p:spPr/>
        <p:txBody>
          <a:bodyPr/>
          <a:lstStyle/>
          <a:p>
            <a:fld id="{68E3D826-01F7-41C6-9726-2CF42D538431}" type="slidenum">
              <a:rPr lang="en-US" smtClean="0"/>
              <a:pPr/>
              <a:t>15</a:t>
            </a:fld>
            <a:endParaRPr lang="en-US"/>
          </a:p>
        </p:txBody>
      </p:sp>
      <p:sp>
        <p:nvSpPr>
          <p:cNvPr id="2" name="Title 1"/>
          <p:cNvSpPr>
            <a:spLocks noGrp="1"/>
          </p:cNvSpPr>
          <p:nvPr>
            <p:ph type="title"/>
          </p:nvPr>
        </p:nvSpPr>
        <p:spPr/>
        <p:txBody>
          <a:bodyPr/>
          <a:lstStyle/>
          <a:p>
            <a:r>
              <a:rPr lang="en-US" dirty="0" smtClean="0"/>
              <a:t>Symbols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Font typeface="+mj-lt"/>
              <a:buAutoNum type="arabicPeriod"/>
            </a:pPr>
            <a:r>
              <a:rPr lang="en-US" sz="3600" dirty="0" smtClean="0"/>
              <a:t>Read chapter 1</a:t>
            </a:r>
          </a:p>
          <a:p>
            <a:pPr marL="457200" indent="-457200">
              <a:buFont typeface="+mj-lt"/>
              <a:buAutoNum type="arabicPeriod"/>
            </a:pPr>
            <a:r>
              <a:rPr lang="en-US" sz="3600" dirty="0" smtClean="0"/>
              <a:t>Sign-up </a:t>
            </a:r>
            <a:r>
              <a:rPr lang="en-US" sz="3600" dirty="0"/>
              <a:t>for chapter presentation before the end of class</a:t>
            </a:r>
          </a:p>
          <a:p>
            <a:pPr lvl="1"/>
            <a:r>
              <a:rPr lang="en-US" sz="3200" dirty="0"/>
              <a:t>Groups </a:t>
            </a:r>
            <a:r>
              <a:rPr lang="en-US" sz="3200"/>
              <a:t>of </a:t>
            </a:r>
            <a:r>
              <a:rPr lang="en-US" sz="3200" smtClean="0"/>
              <a:t>2</a:t>
            </a:r>
            <a:endParaRPr lang="en-US" sz="3200" dirty="0" smtClean="0"/>
          </a:p>
          <a:p>
            <a:pPr lvl="1"/>
            <a:r>
              <a:rPr lang="en-US" sz="3600" dirty="0" smtClean="0"/>
              <a:t>Optional: </a:t>
            </a:r>
            <a:r>
              <a:rPr lang="en-US" sz="3600" dirty="0"/>
              <a:t>Print study </a:t>
            </a:r>
            <a:r>
              <a:rPr lang="en-US" sz="3600" dirty="0" smtClean="0"/>
              <a:t>guide (whole 3 pages!)</a:t>
            </a:r>
          </a:p>
        </p:txBody>
      </p:sp>
      <p:sp>
        <p:nvSpPr>
          <p:cNvPr id="3" name="Slide Number Placeholder 2"/>
          <p:cNvSpPr>
            <a:spLocks noGrp="1"/>
          </p:cNvSpPr>
          <p:nvPr>
            <p:ph type="sldNum" sz="quarter" idx="12"/>
          </p:nvPr>
        </p:nvSpPr>
        <p:spPr/>
        <p:txBody>
          <a:bodyPr/>
          <a:lstStyle/>
          <a:p>
            <a:fld id="{68E3D826-01F7-41C6-9726-2CF42D538431}" type="slidenum">
              <a:rPr lang="en-US" smtClean="0"/>
              <a:pPr/>
              <a:t>16</a:t>
            </a:fld>
            <a:endParaRPr lang="en-US"/>
          </a:p>
        </p:txBody>
      </p:sp>
      <p:sp>
        <p:nvSpPr>
          <p:cNvPr id="4" name="Title 3"/>
          <p:cNvSpPr>
            <a:spLocks noGrp="1"/>
          </p:cNvSpPr>
          <p:nvPr>
            <p:ph type="title"/>
          </p:nvPr>
        </p:nvSpPr>
        <p:spPr/>
        <p:txBody>
          <a:bodyPr/>
          <a:lstStyle/>
          <a:p>
            <a:r>
              <a:rPr lang="en-US" dirty="0" smtClean="0"/>
              <a:t>Homework Tonight	</a:t>
            </a:r>
            <a:endParaRPr lang="en-US" dirty="0"/>
          </a:p>
        </p:txBody>
      </p:sp>
    </p:spTree>
    <p:extLst>
      <p:ext uri="{BB962C8B-B14F-4D97-AF65-F5344CB8AC3E}">
        <p14:creationId xmlns:p14="http://schemas.microsoft.com/office/powerpoint/2010/main" val="542283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sz="3200" dirty="0" smtClean="0"/>
              <a:t>Take a few moments to individually answer: </a:t>
            </a:r>
          </a:p>
          <a:p>
            <a:pPr lvl="1"/>
            <a:r>
              <a:rPr lang="en-US" dirty="0" smtClean="0"/>
              <a:t>How can citizens, particularly ourselves, break through barriers of prejudice to promote tolerance?</a:t>
            </a:r>
          </a:p>
          <a:p>
            <a:pPr lvl="1"/>
            <a:r>
              <a:rPr lang="en-US" dirty="0" smtClean="0"/>
              <a:t>What does it mean to be an individual in society? Does society force its citizens to take unpopular, but moral, stances in order to promote change? </a:t>
            </a:r>
            <a:endParaRPr lang="en-US" sz="2000" dirty="0" smtClean="0"/>
          </a:p>
          <a:p>
            <a:r>
              <a:rPr lang="en-US" sz="3200" dirty="0" smtClean="0"/>
              <a:t>Table discussion around answers</a:t>
            </a:r>
            <a:endParaRPr lang="en-US" dirty="0" smtClean="0"/>
          </a:p>
        </p:txBody>
      </p:sp>
      <p:sp>
        <p:nvSpPr>
          <p:cNvPr id="3" name="Slide Number Placeholder 2"/>
          <p:cNvSpPr>
            <a:spLocks noGrp="1"/>
          </p:cNvSpPr>
          <p:nvPr>
            <p:ph type="sldNum" sz="quarter" idx="12"/>
          </p:nvPr>
        </p:nvSpPr>
        <p:spPr/>
        <p:txBody>
          <a:bodyPr/>
          <a:lstStyle/>
          <a:p>
            <a:fld id="{68E3D826-01F7-41C6-9726-2CF42D538431}" type="slidenum">
              <a:rPr lang="en-US" smtClean="0"/>
              <a:pPr/>
              <a:t>2</a:t>
            </a:fld>
            <a:endParaRPr lang="en-US"/>
          </a:p>
        </p:txBody>
      </p:sp>
      <p:sp>
        <p:nvSpPr>
          <p:cNvPr id="2" name="Title 1"/>
          <p:cNvSpPr>
            <a:spLocks noGrp="1"/>
          </p:cNvSpPr>
          <p:nvPr>
            <p:ph type="title"/>
          </p:nvPr>
        </p:nvSpPr>
        <p:spPr/>
        <p:txBody>
          <a:bodyPr/>
          <a:lstStyle/>
          <a:p>
            <a:r>
              <a:rPr lang="en-US" dirty="0" smtClean="0"/>
              <a:t>Table Talk</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145">
                                          <p:stCondLst>
                                            <p:cond delay="0"/>
                                          </p:stCondLst>
                                        </p:cTn>
                                        <p:tgtEl>
                                          <p:spTgt spid="4">
                                            <p:txEl>
                                              <p:pRg st="0" end="0"/>
                                            </p:txEl>
                                          </p:spTgt>
                                        </p:tgtEl>
                                      </p:cBhvr>
                                    </p:animEffect>
                                    <p:anim calcmode="lin" valueType="num">
                                      <p:cBhvr>
                                        <p:cTn id="8" dur="456"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7">
                                          <p:stCondLst>
                                            <p:cond delay="163"/>
                                          </p:stCondLst>
                                        </p:cTn>
                                        <p:tgtEl>
                                          <p:spTgt spid="4">
                                            <p:txEl>
                                              <p:pRg st="0" end="0"/>
                                            </p:txEl>
                                          </p:spTgt>
                                        </p:tgtEl>
                                      </p:cBhvr>
                                      <p:to x="100000" y="60000"/>
                                    </p:animScale>
                                    <p:animScale>
                                      <p:cBhvr>
                                        <p:cTn id="14" dur="42" decel="50000">
                                          <p:stCondLst>
                                            <p:cond delay="169"/>
                                          </p:stCondLst>
                                        </p:cTn>
                                        <p:tgtEl>
                                          <p:spTgt spid="4">
                                            <p:txEl>
                                              <p:pRg st="0" end="0"/>
                                            </p:txEl>
                                          </p:spTgt>
                                        </p:tgtEl>
                                      </p:cBhvr>
                                      <p:to x="100000" y="100000"/>
                                    </p:animScale>
                                    <p:animScale>
                                      <p:cBhvr>
                                        <p:cTn id="15" dur="7">
                                          <p:stCondLst>
                                            <p:cond delay="328"/>
                                          </p:stCondLst>
                                        </p:cTn>
                                        <p:tgtEl>
                                          <p:spTgt spid="4">
                                            <p:txEl>
                                              <p:pRg st="0" end="0"/>
                                            </p:txEl>
                                          </p:spTgt>
                                        </p:tgtEl>
                                      </p:cBhvr>
                                      <p:to x="100000" y="80000"/>
                                    </p:animScale>
                                    <p:animScale>
                                      <p:cBhvr>
                                        <p:cTn id="16" dur="42" decel="50000">
                                          <p:stCondLst>
                                            <p:cond delay="335"/>
                                          </p:stCondLst>
                                        </p:cTn>
                                        <p:tgtEl>
                                          <p:spTgt spid="4">
                                            <p:txEl>
                                              <p:pRg st="0" end="0"/>
                                            </p:txEl>
                                          </p:spTgt>
                                        </p:tgtEl>
                                      </p:cBhvr>
                                      <p:to x="100000" y="100000"/>
                                    </p:animScale>
                                    <p:animScale>
                                      <p:cBhvr>
                                        <p:cTn id="17" dur="7">
                                          <p:stCondLst>
                                            <p:cond delay="411"/>
                                          </p:stCondLst>
                                        </p:cTn>
                                        <p:tgtEl>
                                          <p:spTgt spid="4">
                                            <p:txEl>
                                              <p:pRg st="0" end="0"/>
                                            </p:txEl>
                                          </p:spTgt>
                                        </p:tgtEl>
                                      </p:cBhvr>
                                      <p:to x="100000" y="90000"/>
                                    </p:animScale>
                                    <p:animScale>
                                      <p:cBhvr>
                                        <p:cTn id="18" dur="42" decel="50000">
                                          <p:stCondLst>
                                            <p:cond delay="417"/>
                                          </p:stCondLst>
                                        </p:cTn>
                                        <p:tgtEl>
                                          <p:spTgt spid="4">
                                            <p:txEl>
                                              <p:pRg st="0" end="0"/>
                                            </p:txEl>
                                          </p:spTgt>
                                        </p:tgtEl>
                                      </p:cBhvr>
                                      <p:to x="100000" y="100000"/>
                                    </p:animScale>
                                    <p:animScale>
                                      <p:cBhvr>
                                        <p:cTn id="19" dur="7">
                                          <p:stCondLst>
                                            <p:cond delay="452"/>
                                          </p:stCondLst>
                                        </p:cTn>
                                        <p:tgtEl>
                                          <p:spTgt spid="4">
                                            <p:txEl>
                                              <p:pRg st="0" end="0"/>
                                            </p:txEl>
                                          </p:spTgt>
                                        </p:tgtEl>
                                      </p:cBhvr>
                                      <p:to x="100000" y="95000"/>
                                    </p:animScale>
                                    <p:animScale>
                                      <p:cBhvr>
                                        <p:cTn id="20" dur="42" decel="50000">
                                          <p:stCondLst>
                                            <p:cond delay="459"/>
                                          </p:stCondLst>
                                        </p:cTn>
                                        <p:tgtEl>
                                          <p:spTgt spid="4">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wheel(4)">
                                      <p:cBhvr>
                                        <p:cTn id="25" dur="500"/>
                                        <p:tgtEl>
                                          <p:spTgt spid="4">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box(in)">
                                      <p:cBhvr>
                                        <p:cTn id="30" dur="500"/>
                                        <p:tgtEl>
                                          <p:spTgt spid="4">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 to="" calcmode="lin" valueType="num">
                                      <p:cBhvr>
                                        <p:cTn id="35" dur="1" fill="hold"/>
                                        <p:tgtEl>
                                          <p:spTgt spid="4">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1" y="2248347"/>
            <a:ext cx="8305800" cy="4457253"/>
          </a:xfrm>
        </p:spPr>
        <p:txBody>
          <a:bodyPr>
            <a:normAutofit fontScale="92500" lnSpcReduction="20000"/>
          </a:bodyPr>
          <a:lstStyle/>
          <a:p>
            <a:r>
              <a:rPr lang="en-US" sz="3200" b="1" dirty="0" smtClean="0">
                <a:latin typeface="+mj-lt"/>
              </a:rPr>
              <a:t>Conclude how </a:t>
            </a:r>
            <a:r>
              <a:rPr lang="en-US" sz="3200" b="1" dirty="0">
                <a:latin typeface="+mj-lt"/>
              </a:rPr>
              <a:t>citizens </a:t>
            </a:r>
            <a:r>
              <a:rPr lang="en-US" sz="3200" b="1" dirty="0" smtClean="0">
                <a:latin typeface="+mj-lt"/>
              </a:rPr>
              <a:t>in </a:t>
            </a:r>
            <a:r>
              <a:rPr lang="en-US" sz="3200" b="1" i="1" dirty="0" smtClean="0">
                <a:latin typeface="+mj-lt"/>
              </a:rPr>
              <a:t>TKAM </a:t>
            </a:r>
            <a:r>
              <a:rPr lang="en-US" sz="3200" b="1" dirty="0" smtClean="0">
                <a:latin typeface="+mj-lt"/>
              </a:rPr>
              <a:t>broke </a:t>
            </a:r>
            <a:r>
              <a:rPr lang="en-US" sz="3200" b="1" dirty="0">
                <a:latin typeface="+mj-lt"/>
              </a:rPr>
              <a:t>through barriers of prejudice to promote </a:t>
            </a:r>
            <a:r>
              <a:rPr lang="en-US" sz="3200" b="1" dirty="0" smtClean="0">
                <a:latin typeface="+mj-lt"/>
              </a:rPr>
              <a:t>tolerance.</a:t>
            </a:r>
            <a:endParaRPr lang="en-US" sz="3200" b="1" dirty="0">
              <a:latin typeface="+mj-lt"/>
            </a:endParaRPr>
          </a:p>
          <a:p>
            <a:r>
              <a:rPr lang="en-US" sz="3200" b="1" dirty="0" smtClean="0">
                <a:latin typeface="+mj-lt"/>
              </a:rPr>
              <a:t>In </a:t>
            </a:r>
            <a:r>
              <a:rPr lang="en-US" sz="3200" b="1" i="1" dirty="0">
                <a:latin typeface="+mj-lt"/>
              </a:rPr>
              <a:t>TKAM</a:t>
            </a:r>
            <a:r>
              <a:rPr lang="en-US" sz="3200" b="1" dirty="0">
                <a:latin typeface="+mj-lt"/>
              </a:rPr>
              <a:t>, </a:t>
            </a:r>
            <a:r>
              <a:rPr lang="en-US" sz="3200" b="1" dirty="0" smtClean="0">
                <a:latin typeface="+mj-lt"/>
              </a:rPr>
              <a:t>determine what it means </a:t>
            </a:r>
            <a:r>
              <a:rPr lang="en-US" sz="3200" b="1" dirty="0">
                <a:latin typeface="+mj-lt"/>
              </a:rPr>
              <a:t>to be an individual in </a:t>
            </a:r>
            <a:r>
              <a:rPr lang="en-US" sz="3200" b="1" dirty="0" smtClean="0">
                <a:latin typeface="+mj-lt"/>
              </a:rPr>
              <a:t>society. To what extent did Maycomb </a:t>
            </a:r>
            <a:r>
              <a:rPr lang="en-US" sz="3200" b="1" dirty="0">
                <a:latin typeface="+mj-lt"/>
              </a:rPr>
              <a:t>society </a:t>
            </a:r>
            <a:r>
              <a:rPr lang="en-US" sz="3200" b="1" dirty="0" smtClean="0">
                <a:latin typeface="+mj-lt"/>
              </a:rPr>
              <a:t>force </a:t>
            </a:r>
            <a:r>
              <a:rPr lang="en-US" sz="3200" b="1" dirty="0">
                <a:latin typeface="+mj-lt"/>
              </a:rPr>
              <a:t>its citizens to take unpopular, </a:t>
            </a:r>
            <a:r>
              <a:rPr lang="en-US" sz="3200" b="1" dirty="0" smtClean="0">
                <a:latin typeface="+mj-lt"/>
              </a:rPr>
              <a:t>but moral, stances in order to promote change? </a:t>
            </a:r>
            <a:endParaRPr lang="en-US" sz="3200" b="1" dirty="0" smtClean="0">
              <a:latin typeface="+mj-lt"/>
            </a:endParaRPr>
          </a:p>
          <a:p>
            <a:r>
              <a:rPr lang="en-US" sz="3200" b="1" dirty="0">
                <a:latin typeface="+mj-lt"/>
              </a:rPr>
              <a:t>Examine how the legacy of slavery and the failure of Reconstruction is depicted in </a:t>
            </a:r>
            <a:r>
              <a:rPr lang="en-US" sz="3200" b="1" i="1" dirty="0">
                <a:latin typeface="+mj-lt"/>
              </a:rPr>
              <a:t>TKAM</a:t>
            </a:r>
            <a:r>
              <a:rPr lang="en-US" sz="3200" b="1" dirty="0">
                <a:latin typeface="+mj-lt"/>
              </a:rPr>
              <a:t> </a:t>
            </a:r>
            <a:endParaRPr lang="en-US" sz="3200" b="1" dirty="0" smtClean="0">
              <a:latin typeface="+mj-lt"/>
            </a:endParaRPr>
          </a:p>
          <a:p>
            <a:endParaRPr lang="en-US" dirty="0"/>
          </a:p>
        </p:txBody>
      </p:sp>
      <p:sp>
        <p:nvSpPr>
          <p:cNvPr id="3" name="Slide Number Placeholder 2"/>
          <p:cNvSpPr>
            <a:spLocks noGrp="1"/>
          </p:cNvSpPr>
          <p:nvPr>
            <p:ph type="sldNum" sz="quarter" idx="12"/>
          </p:nvPr>
        </p:nvSpPr>
        <p:spPr/>
        <p:txBody>
          <a:bodyPr/>
          <a:lstStyle/>
          <a:p>
            <a:fld id="{68E3D826-01F7-41C6-9726-2CF42D538431}" type="slidenum">
              <a:rPr lang="en-US" smtClean="0"/>
              <a:pPr/>
              <a:t>3</a:t>
            </a:fld>
            <a:endParaRPr lang="en-US"/>
          </a:p>
        </p:txBody>
      </p:sp>
      <p:sp>
        <p:nvSpPr>
          <p:cNvPr id="2" name="Title 1"/>
          <p:cNvSpPr>
            <a:spLocks noGrp="1"/>
          </p:cNvSpPr>
          <p:nvPr>
            <p:ph type="title"/>
          </p:nvPr>
        </p:nvSpPr>
        <p:spPr/>
        <p:txBody>
          <a:bodyPr/>
          <a:lstStyle/>
          <a:p>
            <a:r>
              <a:rPr lang="en-US" dirty="0" smtClean="0"/>
              <a:t>Essential Questions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1026"/>
          <p:cNvSpPr>
            <a:spLocks noGrp="1" noChangeArrowheads="1"/>
          </p:cNvSpPr>
          <p:nvPr>
            <p:ph type="title"/>
          </p:nvPr>
        </p:nvSpPr>
        <p:spPr/>
        <p:txBody>
          <a:bodyPr/>
          <a:lstStyle/>
          <a:p>
            <a:r>
              <a:rPr lang="en-US"/>
              <a:t>Harper Lee</a:t>
            </a:r>
          </a:p>
        </p:txBody>
      </p:sp>
      <p:sp>
        <p:nvSpPr>
          <p:cNvPr id="33795" name="Rectangle 1027"/>
          <p:cNvSpPr>
            <a:spLocks noGrp="1" noChangeArrowheads="1"/>
          </p:cNvSpPr>
          <p:nvPr>
            <p:ph type="body" sz="half" idx="1"/>
          </p:nvPr>
        </p:nvSpPr>
        <p:spPr>
          <a:xfrm>
            <a:off x="228601" y="1752600"/>
            <a:ext cx="4483100" cy="4724399"/>
          </a:xfrm>
        </p:spPr>
        <p:txBody>
          <a:bodyPr>
            <a:normAutofit lnSpcReduction="10000"/>
          </a:bodyPr>
          <a:lstStyle/>
          <a:p>
            <a:r>
              <a:rPr lang="en-US" sz="2800" dirty="0"/>
              <a:t>Born 1926 in Monroeville, </a:t>
            </a:r>
            <a:r>
              <a:rPr lang="en-US" sz="2800" dirty="0" smtClean="0"/>
              <a:t>Alabama</a:t>
            </a:r>
          </a:p>
          <a:p>
            <a:r>
              <a:rPr lang="en-US" sz="2800" dirty="0" smtClean="0"/>
              <a:t>Best friends with Truman Capote</a:t>
            </a:r>
          </a:p>
          <a:p>
            <a:pPr lvl="1"/>
            <a:r>
              <a:rPr lang="en-US" dirty="0" smtClean="0"/>
              <a:t>Wrote </a:t>
            </a:r>
            <a:r>
              <a:rPr lang="en-US" i="1" dirty="0" smtClean="0"/>
              <a:t>In Cold Blood </a:t>
            </a:r>
            <a:r>
              <a:rPr lang="en-US" dirty="0" smtClean="0"/>
              <a:t>together</a:t>
            </a:r>
            <a:endParaRPr lang="en-US" dirty="0"/>
          </a:p>
          <a:p>
            <a:r>
              <a:rPr lang="en-US" sz="2800" dirty="0"/>
              <a:t>Very Private Person</a:t>
            </a:r>
          </a:p>
          <a:p>
            <a:r>
              <a:rPr lang="en-US" sz="2800" dirty="0"/>
              <a:t>Early </a:t>
            </a:r>
            <a:r>
              <a:rPr lang="en-US" sz="2800" dirty="0" smtClean="0"/>
              <a:t>1950s</a:t>
            </a:r>
            <a:endParaRPr lang="en-US" sz="2800" dirty="0"/>
          </a:p>
          <a:p>
            <a:pPr lvl="1"/>
            <a:r>
              <a:rPr lang="en-US" sz="2400" dirty="0"/>
              <a:t>Studied law</a:t>
            </a:r>
          </a:p>
          <a:p>
            <a:pPr lvl="1"/>
            <a:r>
              <a:rPr lang="en-US" sz="2400" dirty="0"/>
              <a:t>Airline hostess</a:t>
            </a:r>
          </a:p>
          <a:p>
            <a:pPr lvl="1"/>
            <a:r>
              <a:rPr lang="en-US" sz="2400" dirty="0"/>
              <a:t>Began writing some during this time</a:t>
            </a:r>
          </a:p>
          <a:p>
            <a:pPr>
              <a:buFont typeface="Wingdings" pitchFamily="2" charset="2"/>
              <a:buNone/>
            </a:pPr>
            <a:endParaRPr lang="en-US" sz="2800" dirty="0"/>
          </a:p>
        </p:txBody>
      </p:sp>
      <p:pic>
        <p:nvPicPr>
          <p:cNvPr id="33803" name="Picture 1035" descr="http://mockingbird.chebucto.org/backyard.gif"/>
          <p:cNvPicPr>
            <a:picLocks noGrp="1" noChangeAspect="1" noChangeArrowheads="1"/>
          </p:cNvPicPr>
          <p:nvPr>
            <p:ph type="clipArt" sz="half" idx="2"/>
          </p:nvPr>
        </p:nvPicPr>
        <p:blipFill>
          <a:blip r:embed="rId3" cstate="print"/>
          <a:stretch>
            <a:fillRect/>
          </a:stretch>
        </p:blipFill>
        <p:spPr>
          <a:xfrm>
            <a:off x="4953000" y="2133600"/>
            <a:ext cx="3752850" cy="4343400"/>
          </a:xfrm>
          <a:noFill/>
          <a:ln/>
        </p:spPr>
      </p:pic>
      <p:sp>
        <p:nvSpPr>
          <p:cNvPr id="7" name="Slide Number Placeholder 6"/>
          <p:cNvSpPr>
            <a:spLocks noGrp="1"/>
          </p:cNvSpPr>
          <p:nvPr>
            <p:ph type="sldNum" sz="quarter" idx="12"/>
          </p:nvPr>
        </p:nvSpPr>
        <p:spPr/>
        <p:txBody>
          <a:bodyPr/>
          <a:lstStyle/>
          <a:p>
            <a:fld id="{2562F61D-4D3F-4E6D-B997-03DC19E5DDC0}" type="slidenum">
              <a:rPr lang="en-US"/>
              <a:pPr/>
              <a:t>4</a:t>
            </a:fld>
            <a:endParaRPr lang="en-US"/>
          </a:p>
        </p:txBody>
      </p:sp>
      <p:sp>
        <p:nvSpPr>
          <p:cNvPr id="33798" name="Rectangle 1030"/>
          <p:cNvSpPr>
            <a:spLocks noChangeArrowheads="1"/>
          </p:cNvSpPr>
          <p:nvPr/>
        </p:nvSpPr>
        <p:spPr bwMode="auto">
          <a:xfrm>
            <a:off x="3905250" y="2605088"/>
            <a:ext cx="9144000" cy="0"/>
          </a:xfrm>
          <a:prstGeom prst="rect">
            <a:avLst/>
          </a:prstGeom>
          <a:noFill/>
          <a:ln w="9525">
            <a:noFill/>
            <a:miter lim="800000"/>
            <a:headEnd/>
            <a:tailEnd/>
          </a:ln>
          <a:effectLst/>
        </p:spPr>
        <p:txBody>
          <a:bodyPr>
            <a:spAutoFit/>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20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3795">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20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3795">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par>
                                <p:cTn id="15" presetID="2" presetClass="entr" presetSubtype="1" fill="hold" grpId="0" nodeType="with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 calcmode="lin" valueType="num">
                                      <p:cBhvr additive="base">
                                        <p:cTn id="17" dur="20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3795">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33795">
                                            <p:txEl>
                                              <p:pRg st="3" end="3"/>
                                            </p:txEl>
                                          </p:spTgt>
                                        </p:tgtEl>
                                        <p:attrNameLst>
                                          <p:attrName>style.visibility</p:attrName>
                                        </p:attrNameLst>
                                      </p:cBhvr>
                                      <p:to>
                                        <p:strVal val="visible"/>
                                      </p:to>
                                    </p:set>
                                    <p:anim calcmode="lin" valueType="num">
                                      <p:cBhvr additive="base">
                                        <p:cTn id="23" dur="20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33795">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1" fill="hold" grpId="0" nodeType="clickEffect">
                                  <p:stCondLst>
                                    <p:cond delay="0"/>
                                  </p:stCondLst>
                                  <p:childTnLst>
                                    <p:set>
                                      <p:cBhvr>
                                        <p:cTn id="28" dur="1" fill="hold">
                                          <p:stCondLst>
                                            <p:cond delay="0"/>
                                          </p:stCondLst>
                                        </p:cTn>
                                        <p:tgtEl>
                                          <p:spTgt spid="33795">
                                            <p:txEl>
                                              <p:pRg st="4" end="4"/>
                                            </p:txEl>
                                          </p:spTgt>
                                        </p:tgtEl>
                                        <p:attrNameLst>
                                          <p:attrName>style.visibility</p:attrName>
                                        </p:attrNameLst>
                                      </p:cBhvr>
                                      <p:to>
                                        <p:strVal val="visible"/>
                                      </p:to>
                                    </p:set>
                                    <p:anim calcmode="lin" valueType="num">
                                      <p:cBhvr additive="base">
                                        <p:cTn id="29" dur="20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33795">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2" name="whoosh.wav"/>
                                        </p:tgtEl>
                                      </p:cMediaNode>
                                    </p:audio>
                                  </p:subTnLst>
                                </p:cTn>
                              </p:par>
                              <p:par>
                                <p:cTn id="31" presetID="2" presetClass="entr" presetSubtype="1" fill="hold" grpId="0" nodeType="withEffect">
                                  <p:stCondLst>
                                    <p:cond delay="0"/>
                                  </p:stCondLst>
                                  <p:childTnLst>
                                    <p:set>
                                      <p:cBhvr>
                                        <p:cTn id="32" dur="1" fill="hold">
                                          <p:stCondLst>
                                            <p:cond delay="0"/>
                                          </p:stCondLst>
                                        </p:cTn>
                                        <p:tgtEl>
                                          <p:spTgt spid="33795">
                                            <p:txEl>
                                              <p:pRg st="5" end="5"/>
                                            </p:txEl>
                                          </p:spTgt>
                                        </p:tgtEl>
                                        <p:attrNameLst>
                                          <p:attrName>style.visibility</p:attrName>
                                        </p:attrNameLst>
                                      </p:cBhvr>
                                      <p:to>
                                        <p:strVal val="visible"/>
                                      </p:to>
                                    </p:set>
                                    <p:anim calcmode="lin" valueType="num">
                                      <p:cBhvr additive="base">
                                        <p:cTn id="33" dur="2000" fill="hold"/>
                                        <p:tgtEl>
                                          <p:spTgt spid="33795">
                                            <p:txEl>
                                              <p:pRg st="5" end="5"/>
                                            </p:txEl>
                                          </p:spTgt>
                                        </p:tgtEl>
                                        <p:attrNameLst>
                                          <p:attrName>ppt_x</p:attrName>
                                        </p:attrNameLst>
                                      </p:cBhvr>
                                      <p:tavLst>
                                        <p:tav tm="0">
                                          <p:val>
                                            <p:strVal val="#ppt_x"/>
                                          </p:val>
                                        </p:tav>
                                        <p:tav tm="100000">
                                          <p:val>
                                            <p:strVal val="#ppt_x"/>
                                          </p:val>
                                        </p:tav>
                                      </p:tavLst>
                                    </p:anim>
                                    <p:anim calcmode="lin" valueType="num">
                                      <p:cBhvr additive="base">
                                        <p:cTn id="34" dur="2000" fill="hold"/>
                                        <p:tgtEl>
                                          <p:spTgt spid="33795">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2" name="whoosh.wav"/>
                                        </p:tgtEl>
                                      </p:cMediaNode>
                                    </p:audio>
                                  </p:subTnLst>
                                </p:cTn>
                              </p:par>
                              <p:par>
                                <p:cTn id="35" presetID="2" presetClass="entr" presetSubtype="1" fill="hold" grpId="0" nodeType="withEffect">
                                  <p:stCondLst>
                                    <p:cond delay="0"/>
                                  </p:stCondLst>
                                  <p:childTnLst>
                                    <p:set>
                                      <p:cBhvr>
                                        <p:cTn id="36" dur="1" fill="hold">
                                          <p:stCondLst>
                                            <p:cond delay="0"/>
                                          </p:stCondLst>
                                        </p:cTn>
                                        <p:tgtEl>
                                          <p:spTgt spid="33795">
                                            <p:txEl>
                                              <p:pRg st="6" end="6"/>
                                            </p:txEl>
                                          </p:spTgt>
                                        </p:tgtEl>
                                        <p:attrNameLst>
                                          <p:attrName>style.visibility</p:attrName>
                                        </p:attrNameLst>
                                      </p:cBhvr>
                                      <p:to>
                                        <p:strVal val="visible"/>
                                      </p:to>
                                    </p:set>
                                    <p:anim calcmode="lin" valueType="num">
                                      <p:cBhvr additive="base">
                                        <p:cTn id="37" dur="2000" fill="hold"/>
                                        <p:tgtEl>
                                          <p:spTgt spid="33795">
                                            <p:txEl>
                                              <p:pRg st="6" end="6"/>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3795">
                                            <p:txEl>
                                              <p:pRg st="6" end="6"/>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par>
                                <p:cTn id="39" presetID="2" presetClass="entr" presetSubtype="1" fill="hold" grpId="0" nodeType="withEffect">
                                  <p:stCondLst>
                                    <p:cond delay="0"/>
                                  </p:stCondLst>
                                  <p:childTnLst>
                                    <p:set>
                                      <p:cBhvr>
                                        <p:cTn id="40" dur="1" fill="hold">
                                          <p:stCondLst>
                                            <p:cond delay="0"/>
                                          </p:stCondLst>
                                        </p:cTn>
                                        <p:tgtEl>
                                          <p:spTgt spid="33795">
                                            <p:txEl>
                                              <p:pRg st="7" end="7"/>
                                            </p:txEl>
                                          </p:spTgt>
                                        </p:tgtEl>
                                        <p:attrNameLst>
                                          <p:attrName>style.visibility</p:attrName>
                                        </p:attrNameLst>
                                      </p:cBhvr>
                                      <p:to>
                                        <p:strVal val="visible"/>
                                      </p:to>
                                    </p:set>
                                    <p:anim calcmode="lin" valueType="num">
                                      <p:cBhvr additive="base">
                                        <p:cTn id="41" dur="2000" fill="hold"/>
                                        <p:tgtEl>
                                          <p:spTgt spid="33795">
                                            <p:txEl>
                                              <p:pRg st="7" end="7"/>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33795">
                                            <p:txEl>
                                              <p:pRg st="7" end="7"/>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6201" y="2057400"/>
            <a:ext cx="8915400" cy="4572001"/>
          </a:xfrm>
        </p:spPr>
        <p:txBody>
          <a:bodyPr>
            <a:normAutofit/>
          </a:bodyPr>
          <a:lstStyle/>
          <a:p>
            <a:r>
              <a:rPr lang="en-US" dirty="0" smtClean="0"/>
              <a:t>Youngest </a:t>
            </a:r>
            <a:r>
              <a:rPr lang="en-US" dirty="0"/>
              <a:t>of </a:t>
            </a:r>
            <a:r>
              <a:rPr lang="en-US" dirty="0" smtClean="0"/>
              <a:t>four, grew up as </a:t>
            </a:r>
            <a:r>
              <a:rPr lang="en-US" dirty="0"/>
              <a:t>tomboy in a small town. </a:t>
            </a:r>
            <a:endParaRPr lang="en-US" dirty="0" smtClean="0"/>
          </a:p>
          <a:p>
            <a:r>
              <a:rPr lang="en-US" dirty="0" smtClean="0"/>
              <a:t>Her </a:t>
            </a:r>
            <a:r>
              <a:rPr lang="en-US" dirty="0"/>
              <a:t>father was a lawyer, a member of the Alabama state legislature and also owned part of the local newspaper. </a:t>
            </a:r>
            <a:endParaRPr lang="en-US" dirty="0" smtClean="0"/>
          </a:p>
          <a:p>
            <a:r>
              <a:rPr lang="en-US" dirty="0" smtClean="0"/>
              <a:t>For </a:t>
            </a:r>
            <a:r>
              <a:rPr lang="en-US" dirty="0"/>
              <a:t>most of Lee's life, her mother suffered from mental illness, rarely leaving the house</a:t>
            </a:r>
            <a:r>
              <a:rPr lang="en-US" dirty="0" smtClean="0"/>
              <a:t>.</a:t>
            </a:r>
          </a:p>
          <a:p>
            <a:r>
              <a:rPr lang="en-US" dirty="0"/>
              <a:t>Harper Lee died on February 19, 2016, at the age of </a:t>
            </a:r>
            <a:r>
              <a:rPr lang="en-US" dirty="0" smtClean="0"/>
              <a:t>89; died </a:t>
            </a:r>
            <a:r>
              <a:rPr lang="en-US" dirty="0"/>
              <a:t>in her sleep at an assisted living facility in Monroeville. </a:t>
            </a:r>
            <a:endParaRPr lang="en-US" dirty="0" smtClean="0"/>
          </a:p>
          <a:p>
            <a:endParaRPr lang="en-US" dirty="0"/>
          </a:p>
          <a:p>
            <a:r>
              <a:rPr lang="en-US" dirty="0" smtClean="0"/>
              <a:t>Source: biography.com</a:t>
            </a:r>
            <a:endParaRPr lang="en-US" dirty="0"/>
          </a:p>
        </p:txBody>
      </p:sp>
      <p:sp>
        <p:nvSpPr>
          <p:cNvPr id="5" name="Slide Number Placeholder 4"/>
          <p:cNvSpPr>
            <a:spLocks noGrp="1"/>
          </p:cNvSpPr>
          <p:nvPr>
            <p:ph type="sldNum" sz="quarter" idx="12"/>
          </p:nvPr>
        </p:nvSpPr>
        <p:spPr/>
        <p:txBody>
          <a:bodyPr/>
          <a:lstStyle/>
          <a:p>
            <a:fld id="{181E3E8E-B257-44BE-86B9-DAF93BD4FF5A}" type="slidenum">
              <a:rPr lang="en-US" smtClean="0"/>
              <a:pPr/>
              <a:t>5</a:t>
            </a:fld>
            <a:endParaRPr lang="en-US"/>
          </a:p>
        </p:txBody>
      </p:sp>
      <p:sp>
        <p:nvSpPr>
          <p:cNvPr id="2" name="Title 1"/>
          <p:cNvSpPr>
            <a:spLocks noGrp="1"/>
          </p:cNvSpPr>
          <p:nvPr>
            <p:ph type="title"/>
          </p:nvPr>
        </p:nvSpPr>
        <p:spPr/>
        <p:txBody>
          <a:bodyPr/>
          <a:lstStyle/>
          <a:p>
            <a:r>
              <a:rPr lang="en-US" dirty="0" smtClean="0"/>
              <a:t>Family Life</a:t>
            </a:r>
            <a:endParaRPr lang="en-US" dirty="0"/>
          </a:p>
        </p:txBody>
      </p:sp>
      <p:sp>
        <p:nvSpPr>
          <p:cNvPr id="3" name="AutoShape 2" descr="Image result for harper lee pictu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3190" y="4953000"/>
            <a:ext cx="3265713" cy="1828799"/>
          </a:xfrm>
          <a:prstGeom prst="rect">
            <a:avLst/>
          </a:prstGeom>
        </p:spPr>
      </p:pic>
    </p:spTree>
    <p:extLst>
      <p:ext uri="{BB962C8B-B14F-4D97-AF65-F5344CB8AC3E}">
        <p14:creationId xmlns:p14="http://schemas.microsoft.com/office/powerpoint/2010/main" val="2295676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228600" y="2133601"/>
            <a:ext cx="8915400" cy="4419600"/>
          </a:xfrm>
        </p:spPr>
        <p:txBody>
          <a:bodyPr>
            <a:normAutofit fontScale="92500"/>
          </a:bodyPr>
          <a:lstStyle/>
          <a:p>
            <a:r>
              <a:rPr lang="en-US" sz="4000" dirty="0" smtClean="0"/>
              <a:t>Published </a:t>
            </a:r>
            <a:r>
              <a:rPr lang="en-US" sz="4000" dirty="0"/>
              <a:t>in 1960</a:t>
            </a:r>
          </a:p>
          <a:p>
            <a:pPr lvl="1"/>
            <a:r>
              <a:rPr lang="en-US" sz="2800" dirty="0" smtClean="0"/>
              <a:t>Very Popular coming-of-age story</a:t>
            </a:r>
          </a:p>
          <a:p>
            <a:pPr lvl="1"/>
            <a:r>
              <a:rPr lang="en-US" sz="2800" dirty="0" smtClean="0"/>
              <a:t>Racial prejudices in the South</a:t>
            </a:r>
            <a:endParaRPr lang="en-US" sz="2800" dirty="0"/>
          </a:p>
          <a:p>
            <a:pPr lvl="1"/>
            <a:r>
              <a:rPr lang="en-US" sz="2800" dirty="0" smtClean="0"/>
              <a:t>Made </a:t>
            </a:r>
            <a:r>
              <a:rPr lang="en-US" sz="2800" dirty="0"/>
              <a:t>into a </a:t>
            </a:r>
            <a:r>
              <a:rPr lang="en-US" sz="2800" dirty="0" smtClean="0"/>
              <a:t>Oscar winning movie (1962)</a:t>
            </a:r>
            <a:endParaRPr lang="en-US" sz="2800" dirty="0"/>
          </a:p>
          <a:p>
            <a:r>
              <a:rPr lang="en-US" sz="2800" dirty="0"/>
              <a:t>1961: Pulitzer Prize for </a:t>
            </a:r>
            <a:r>
              <a:rPr lang="en-US" sz="2800" dirty="0" smtClean="0"/>
              <a:t>Fiction</a:t>
            </a:r>
          </a:p>
          <a:p>
            <a:r>
              <a:rPr lang="en-US" sz="2800" dirty="0"/>
              <a:t>In November 2007, President George W. Bush presented Lee with the Presidential Medal of Freedom for her "outstanding contribution to America's literary tradition" at a ceremony at the White House.</a:t>
            </a:r>
          </a:p>
        </p:txBody>
      </p:sp>
      <p:sp>
        <p:nvSpPr>
          <p:cNvPr id="5" name="Slide Number Placeholder 5"/>
          <p:cNvSpPr>
            <a:spLocks noGrp="1"/>
          </p:cNvSpPr>
          <p:nvPr>
            <p:ph type="sldNum" sz="quarter" idx="12"/>
          </p:nvPr>
        </p:nvSpPr>
        <p:spPr/>
        <p:txBody>
          <a:bodyPr/>
          <a:lstStyle/>
          <a:p>
            <a:fld id="{2CB63638-75E1-40E8-8F0B-4D1341949BD3}" type="slidenum">
              <a:rPr lang="en-US"/>
              <a:pPr/>
              <a:t>6</a:t>
            </a:fld>
            <a:endParaRPr lang="en-US"/>
          </a:p>
        </p:txBody>
      </p:sp>
      <p:sp>
        <p:nvSpPr>
          <p:cNvPr id="35842" name="Rectangle 2"/>
          <p:cNvSpPr>
            <a:spLocks noGrp="1" noChangeArrowheads="1"/>
          </p:cNvSpPr>
          <p:nvPr>
            <p:ph type="title"/>
          </p:nvPr>
        </p:nvSpPr>
        <p:spPr/>
        <p:txBody>
          <a:bodyPr/>
          <a:lstStyle/>
          <a:p>
            <a:r>
              <a:rPr lang="en-US" i="1" dirty="0"/>
              <a:t>To Kill a Mockingbird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10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584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12" fill="hold" grpId="0" nodeType="with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anim calcmode="lin" valueType="num">
                                      <p:cBhvr additive="base">
                                        <p:cTn id="11" dur="1000" fill="hold"/>
                                        <p:tgtEl>
                                          <p:spTgt spid="35843">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5843">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12" fill="hold" grpId="0" nodeType="with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anim calcmode="lin" valueType="num">
                                      <p:cBhvr additive="base">
                                        <p:cTn id="15" dur="10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5843">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par>
                                <p:cTn id="17" presetID="2" presetClass="entr" presetSubtype="12" fill="hold" grpId="0" nodeType="with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anim calcmode="lin" valueType="num">
                                      <p:cBhvr additive="base">
                                        <p:cTn id="19" dur="1000" fill="hold"/>
                                        <p:tgtEl>
                                          <p:spTgt spid="35843">
                                            <p:txEl>
                                              <p:pRg st="3" end="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5843">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5843">
                                            <p:txEl>
                                              <p:pRg st="4" end="4"/>
                                            </p:txEl>
                                          </p:spTgt>
                                        </p:tgtEl>
                                        <p:attrNameLst>
                                          <p:attrName>style.visibility</p:attrName>
                                        </p:attrNameLst>
                                      </p:cBhvr>
                                      <p:to>
                                        <p:strVal val="visible"/>
                                      </p:to>
                                    </p:set>
                                    <p:anim calcmode="lin" valueType="num">
                                      <p:cBhvr additive="base">
                                        <p:cTn id="25" dur="1000" fill="hold"/>
                                        <p:tgtEl>
                                          <p:spTgt spid="35843">
                                            <p:txEl>
                                              <p:pRg st="4" end="4"/>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5843">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5843">
                                            <p:txEl>
                                              <p:pRg st="5" end="5"/>
                                            </p:txEl>
                                          </p:spTgt>
                                        </p:tgtEl>
                                        <p:attrNameLst>
                                          <p:attrName>style.visibility</p:attrName>
                                        </p:attrNameLst>
                                      </p:cBhvr>
                                      <p:to>
                                        <p:strVal val="visible"/>
                                      </p:to>
                                    </p:set>
                                    <p:anim calcmode="lin" valueType="num">
                                      <p:cBhvr additive="base">
                                        <p:cTn id="31" dur="1000" fill="hold"/>
                                        <p:tgtEl>
                                          <p:spTgt spid="35843">
                                            <p:txEl>
                                              <p:pRg st="5" end="5"/>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5843">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699247" y="2248347"/>
            <a:ext cx="7745505" cy="4304853"/>
          </a:xfrm>
        </p:spPr>
        <p:txBody>
          <a:bodyPr>
            <a:normAutofit fontScale="92500" lnSpcReduction="10000"/>
          </a:bodyPr>
          <a:lstStyle/>
          <a:p>
            <a:pPr algn="ctr">
              <a:buFont typeface="Wingdings" pitchFamily="2" charset="2"/>
              <a:buNone/>
            </a:pPr>
            <a:r>
              <a:rPr lang="en-US" sz="2400" dirty="0">
                <a:solidFill>
                  <a:schemeClr val="folHlink"/>
                </a:solidFill>
              </a:rPr>
              <a:t>Novel is</a:t>
            </a:r>
            <a:r>
              <a:rPr lang="en-US" sz="2400" dirty="0"/>
              <a:t> </a:t>
            </a:r>
            <a:r>
              <a:rPr lang="en-US" sz="2400" b="1" dirty="0">
                <a:solidFill>
                  <a:schemeClr val="tx2"/>
                </a:solidFill>
              </a:rPr>
              <a:t>NOT</a:t>
            </a:r>
            <a:r>
              <a:rPr lang="en-US" sz="2400" dirty="0"/>
              <a:t> </a:t>
            </a:r>
            <a:r>
              <a:rPr lang="en-US" sz="2400" dirty="0">
                <a:solidFill>
                  <a:schemeClr val="folHlink"/>
                </a:solidFill>
              </a:rPr>
              <a:t>autobiographical</a:t>
            </a:r>
          </a:p>
          <a:p>
            <a:r>
              <a:rPr lang="en-US" sz="2500" dirty="0"/>
              <a:t>Towns</a:t>
            </a:r>
          </a:p>
          <a:p>
            <a:pPr lvl="1"/>
            <a:r>
              <a:rPr lang="en-US" sz="2500" dirty="0"/>
              <a:t>Monroeville &amp; </a:t>
            </a:r>
            <a:r>
              <a:rPr lang="en-US" sz="2500" dirty="0" err="1"/>
              <a:t>Maycomb</a:t>
            </a:r>
            <a:r>
              <a:rPr lang="en-US" sz="2500" dirty="0"/>
              <a:t>: similar layout and size</a:t>
            </a:r>
          </a:p>
          <a:p>
            <a:r>
              <a:rPr lang="en-US" sz="2500" dirty="0"/>
              <a:t>Fathers</a:t>
            </a:r>
          </a:p>
          <a:p>
            <a:pPr lvl="1"/>
            <a:r>
              <a:rPr lang="en-US" sz="2500" dirty="0"/>
              <a:t>Both Lawyers</a:t>
            </a:r>
          </a:p>
          <a:p>
            <a:pPr lvl="1"/>
            <a:r>
              <a:rPr lang="en-US" sz="2500" dirty="0"/>
              <a:t>Lee’s </a:t>
            </a:r>
            <a:r>
              <a:rPr lang="en-US" sz="2500" dirty="0" smtClean="0"/>
              <a:t>father’s middle name </a:t>
            </a:r>
            <a:r>
              <a:rPr lang="en-US" sz="2500" dirty="0"/>
              <a:t>is Finch; Finch is the last name of family</a:t>
            </a:r>
          </a:p>
          <a:p>
            <a:pPr lvl="1"/>
            <a:r>
              <a:rPr lang="en-US" sz="2500" dirty="0"/>
              <a:t>Both had genuine humility and natural dignity</a:t>
            </a:r>
          </a:p>
          <a:p>
            <a:r>
              <a:rPr lang="en-US" sz="2500" dirty="0"/>
              <a:t>Time Frame</a:t>
            </a:r>
          </a:p>
          <a:p>
            <a:pPr lvl="1"/>
            <a:r>
              <a:rPr lang="en-US" sz="2500" dirty="0"/>
              <a:t>Lee same age as Scout at the time the story takes place</a:t>
            </a:r>
          </a:p>
          <a:p>
            <a:pPr lvl="1"/>
            <a:endParaRPr lang="en-US" sz="2000" dirty="0"/>
          </a:p>
          <a:p>
            <a:endParaRPr lang="en-US" sz="2400" dirty="0"/>
          </a:p>
        </p:txBody>
      </p:sp>
      <p:sp>
        <p:nvSpPr>
          <p:cNvPr id="5" name="Slide Number Placeholder 5"/>
          <p:cNvSpPr>
            <a:spLocks noGrp="1"/>
          </p:cNvSpPr>
          <p:nvPr>
            <p:ph type="sldNum" sz="quarter" idx="12"/>
          </p:nvPr>
        </p:nvSpPr>
        <p:spPr/>
        <p:txBody>
          <a:bodyPr/>
          <a:lstStyle/>
          <a:p>
            <a:fld id="{5B9D3531-12E1-46AC-A4C0-3D7840EE85A7}" type="slidenum">
              <a:rPr lang="en-US"/>
              <a:pPr/>
              <a:t>7</a:t>
            </a:fld>
            <a:endParaRPr lang="en-US"/>
          </a:p>
        </p:txBody>
      </p:sp>
      <p:sp>
        <p:nvSpPr>
          <p:cNvPr id="36866" name="Rectangle 2"/>
          <p:cNvSpPr>
            <a:spLocks noGrp="1" noChangeArrowheads="1"/>
          </p:cNvSpPr>
          <p:nvPr>
            <p:ph type="title"/>
          </p:nvPr>
        </p:nvSpPr>
        <p:spPr/>
        <p:txBody>
          <a:bodyPr>
            <a:normAutofit fontScale="90000"/>
          </a:bodyPr>
          <a:lstStyle/>
          <a:p>
            <a:r>
              <a:rPr lang="en-US"/>
              <a:t>Similarities Between Novel and Author’s Life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par>
                                <p:cTn id="15" presetID="2" presetClass="entr" presetSubtype="8" fill="hold" grpId="0" nodeType="with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 calcmode="lin" valueType="num">
                                      <p:cBhvr additive="base">
                                        <p:cTn id="17"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686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6867">
                                            <p:txEl>
                                              <p:pRg st="3" end="3"/>
                                            </p:txEl>
                                          </p:spTgt>
                                        </p:tgtEl>
                                        <p:attrNameLst>
                                          <p:attrName>style.visibility</p:attrName>
                                        </p:attrNameLst>
                                      </p:cBhvr>
                                      <p:to>
                                        <p:strVal val="visible"/>
                                      </p:to>
                                    </p:set>
                                    <p:anim calcmode="lin" valueType="num">
                                      <p:cBhvr additive="base">
                                        <p:cTn id="23" dur="500" fill="hold"/>
                                        <p:tgtEl>
                                          <p:spTgt spid="36867">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686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36867">
                                            <p:txEl>
                                              <p:pRg st="4" end="4"/>
                                            </p:txEl>
                                          </p:spTgt>
                                        </p:tgtEl>
                                        <p:attrNameLst>
                                          <p:attrName>style.visibility</p:attrName>
                                        </p:attrNameLst>
                                      </p:cBhvr>
                                      <p:to>
                                        <p:strVal val="visible"/>
                                      </p:to>
                                    </p:set>
                                    <p:anim calcmode="lin" valueType="num">
                                      <p:cBhvr additive="base">
                                        <p:cTn id="27" dur="500" fill="hold"/>
                                        <p:tgtEl>
                                          <p:spTgt spid="3686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686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par>
                                <p:cTn id="29" presetID="2" presetClass="entr" presetSubtype="8" fill="hold" grpId="0" nodeType="withEffect">
                                  <p:stCondLst>
                                    <p:cond delay="0"/>
                                  </p:stCondLst>
                                  <p:childTnLst>
                                    <p:set>
                                      <p:cBhvr>
                                        <p:cTn id="30" dur="1" fill="hold">
                                          <p:stCondLst>
                                            <p:cond delay="0"/>
                                          </p:stCondLst>
                                        </p:cTn>
                                        <p:tgtEl>
                                          <p:spTgt spid="36867">
                                            <p:txEl>
                                              <p:pRg st="5" end="5"/>
                                            </p:txEl>
                                          </p:spTgt>
                                        </p:tgtEl>
                                        <p:attrNameLst>
                                          <p:attrName>style.visibility</p:attrName>
                                        </p:attrNameLst>
                                      </p:cBhvr>
                                      <p:to>
                                        <p:strVal val="visible"/>
                                      </p:to>
                                    </p:set>
                                    <p:anim calcmode="lin" valueType="num">
                                      <p:cBhvr additive="base">
                                        <p:cTn id="31" dur="500" fill="hold"/>
                                        <p:tgtEl>
                                          <p:spTgt spid="3686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686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par>
                                <p:cTn id="33" presetID="2" presetClass="entr" presetSubtype="8" fill="hold" grpId="0" nodeType="withEffect">
                                  <p:stCondLst>
                                    <p:cond delay="0"/>
                                  </p:stCondLst>
                                  <p:childTnLst>
                                    <p:set>
                                      <p:cBhvr>
                                        <p:cTn id="34" dur="1" fill="hold">
                                          <p:stCondLst>
                                            <p:cond delay="0"/>
                                          </p:stCondLst>
                                        </p:cTn>
                                        <p:tgtEl>
                                          <p:spTgt spid="36867">
                                            <p:txEl>
                                              <p:pRg st="6" end="6"/>
                                            </p:txEl>
                                          </p:spTgt>
                                        </p:tgtEl>
                                        <p:attrNameLst>
                                          <p:attrName>style.visibility</p:attrName>
                                        </p:attrNameLst>
                                      </p:cBhvr>
                                      <p:to>
                                        <p:strVal val="visible"/>
                                      </p:to>
                                    </p:set>
                                    <p:anim calcmode="lin" valueType="num">
                                      <p:cBhvr additive="base">
                                        <p:cTn id="35" dur="500" fill="hold"/>
                                        <p:tgtEl>
                                          <p:spTgt spid="36867">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6867">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2" name="whoosh.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6867">
                                            <p:txEl>
                                              <p:pRg st="7" end="7"/>
                                            </p:txEl>
                                          </p:spTgt>
                                        </p:tgtEl>
                                        <p:attrNameLst>
                                          <p:attrName>style.visibility</p:attrName>
                                        </p:attrNameLst>
                                      </p:cBhvr>
                                      <p:to>
                                        <p:strVal val="visible"/>
                                      </p:to>
                                    </p:set>
                                    <p:anim calcmode="lin" valueType="num">
                                      <p:cBhvr additive="base">
                                        <p:cTn id="41" dur="500" fill="hold"/>
                                        <p:tgtEl>
                                          <p:spTgt spid="36867">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6867">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2" name="whoosh.wav"/>
                                        </p:tgtEl>
                                      </p:cMediaNode>
                                    </p:audio>
                                  </p:subTnLst>
                                </p:cTn>
                              </p:par>
                              <p:par>
                                <p:cTn id="43" presetID="2" presetClass="entr" presetSubtype="8" fill="hold" grpId="0" nodeType="withEffect">
                                  <p:stCondLst>
                                    <p:cond delay="0"/>
                                  </p:stCondLst>
                                  <p:childTnLst>
                                    <p:set>
                                      <p:cBhvr>
                                        <p:cTn id="44" dur="1" fill="hold">
                                          <p:stCondLst>
                                            <p:cond delay="0"/>
                                          </p:stCondLst>
                                        </p:cTn>
                                        <p:tgtEl>
                                          <p:spTgt spid="36867">
                                            <p:txEl>
                                              <p:pRg st="8" end="8"/>
                                            </p:txEl>
                                          </p:spTgt>
                                        </p:tgtEl>
                                        <p:attrNameLst>
                                          <p:attrName>style.visibility</p:attrName>
                                        </p:attrNameLst>
                                      </p:cBhvr>
                                      <p:to>
                                        <p:strVal val="visible"/>
                                      </p:to>
                                    </p:set>
                                    <p:anim calcmode="lin" valueType="num">
                                      <p:cBhvr additive="base">
                                        <p:cTn id="45" dur="500" fill="hold"/>
                                        <p:tgtEl>
                                          <p:spTgt spid="36867">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6867">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lstStyle/>
          <a:p>
            <a:r>
              <a:rPr lang="en-US" sz="4000"/>
              <a:t>Setting</a:t>
            </a:r>
          </a:p>
        </p:txBody>
      </p:sp>
      <p:sp>
        <p:nvSpPr>
          <p:cNvPr id="46085" name="Rectangle 5"/>
          <p:cNvSpPr>
            <a:spLocks noGrp="1" noChangeArrowheads="1"/>
          </p:cNvSpPr>
          <p:nvPr>
            <p:ph type="body" sz="half" idx="1"/>
          </p:nvPr>
        </p:nvSpPr>
        <p:spPr>
          <a:xfrm>
            <a:off x="76200" y="2214563"/>
            <a:ext cx="5562600" cy="4491037"/>
          </a:xfrm>
        </p:spPr>
        <p:txBody>
          <a:bodyPr>
            <a:normAutofit/>
          </a:bodyPr>
          <a:lstStyle/>
          <a:p>
            <a:r>
              <a:rPr lang="en-US" sz="3000" dirty="0" smtClean="0"/>
              <a:t>Fictional Maycomb</a:t>
            </a:r>
            <a:r>
              <a:rPr lang="en-US" sz="3000" dirty="0"/>
              <a:t>, </a:t>
            </a:r>
            <a:r>
              <a:rPr lang="en-US" sz="3000" dirty="0" smtClean="0"/>
              <a:t>Alabama</a:t>
            </a:r>
            <a:endParaRPr lang="en-US" sz="3000" dirty="0"/>
          </a:p>
          <a:p>
            <a:r>
              <a:rPr lang="en-US" sz="3000" dirty="0"/>
              <a:t>1933-1935</a:t>
            </a:r>
          </a:p>
          <a:p>
            <a:pPr lvl="1"/>
            <a:r>
              <a:rPr lang="en-US" sz="3000" dirty="0"/>
              <a:t>During the Great Depression</a:t>
            </a:r>
          </a:p>
          <a:p>
            <a:pPr lvl="1"/>
            <a:r>
              <a:rPr lang="en-US" sz="3000" dirty="0"/>
              <a:t>Deep South</a:t>
            </a:r>
          </a:p>
          <a:p>
            <a:pPr lvl="2"/>
            <a:r>
              <a:rPr lang="en-US" sz="3000" dirty="0" smtClean="0"/>
              <a:t>Segregated and Racist</a:t>
            </a:r>
          </a:p>
          <a:p>
            <a:pPr lvl="2"/>
            <a:r>
              <a:rPr lang="en-US" sz="3000" dirty="0" smtClean="0"/>
              <a:t>Poverty</a:t>
            </a:r>
            <a:endParaRPr lang="en-US" sz="3000" dirty="0"/>
          </a:p>
        </p:txBody>
      </p:sp>
      <p:pic>
        <p:nvPicPr>
          <p:cNvPr id="46089" name="Picture 9" descr="Girl at &quot;colored&quot; drinking fountain, county courthouse, North Carolina">
            <a:hlinkClick r:id="rId3"/>
          </p:cNvPr>
          <p:cNvPicPr>
            <a:picLocks noGrp="1" noChangeAspect="1" noChangeArrowheads="1"/>
          </p:cNvPicPr>
          <p:nvPr>
            <p:ph type="clipArt" sz="half" idx="2"/>
          </p:nvPr>
        </p:nvPicPr>
        <p:blipFill>
          <a:blip r:embed="rId4" cstate="print"/>
          <a:stretch>
            <a:fillRect/>
          </a:stretch>
        </p:blipFill>
        <p:spPr>
          <a:xfrm>
            <a:off x="5878851" y="2743200"/>
            <a:ext cx="2921000" cy="2971800"/>
          </a:xfrm>
          <a:ln/>
        </p:spPr>
      </p:pic>
      <p:sp>
        <p:nvSpPr>
          <p:cNvPr id="6" name="Slide Number Placeholder 6"/>
          <p:cNvSpPr>
            <a:spLocks noGrp="1"/>
          </p:cNvSpPr>
          <p:nvPr>
            <p:ph type="sldNum" sz="quarter" idx="12"/>
          </p:nvPr>
        </p:nvSpPr>
        <p:spPr/>
        <p:txBody>
          <a:bodyPr/>
          <a:lstStyle/>
          <a:p>
            <a:fld id="{152C9077-6A2D-4332-8BBF-38182615039C}" type="slidenum">
              <a:rPr lang="en-US"/>
              <a:pPr/>
              <a:t>8</a:t>
            </a:fld>
            <a:endParaRPr lang="en-US"/>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851" y="152400"/>
            <a:ext cx="3389265" cy="1874196"/>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6084">
                                            <p:txEl>
                                              <p:pRg st="0" end="0"/>
                                            </p:txEl>
                                          </p:spTgt>
                                        </p:tgtEl>
                                        <p:attrNameLst>
                                          <p:attrName>style.visibility</p:attrName>
                                        </p:attrNameLst>
                                      </p:cBhvr>
                                      <p:to>
                                        <p:strVal val="visible"/>
                                      </p:to>
                                    </p:set>
                                    <p:anim calcmode="lin" valueType="num">
                                      <p:cBhvr additive="base">
                                        <p:cTn id="7" dur="500" fill="hold"/>
                                        <p:tgtEl>
                                          <p:spTgt spid="4608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08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46085">
                                            <p:txEl>
                                              <p:pRg st="0" end="0"/>
                                            </p:txEl>
                                          </p:spTgt>
                                        </p:tgtEl>
                                        <p:attrNameLst>
                                          <p:attrName>style.visibility</p:attrName>
                                        </p:attrNameLst>
                                      </p:cBhvr>
                                      <p:to>
                                        <p:strVal val="visible"/>
                                      </p:to>
                                    </p:set>
                                    <p:anim calcmode="lin" valueType="num">
                                      <p:cBhvr additive="base">
                                        <p:cTn id="13" dur="2000" fill="hold"/>
                                        <p:tgtEl>
                                          <p:spTgt spid="46085">
                                            <p:txEl>
                                              <p:pRg st="0" end="0"/>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46085">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46085">
                                            <p:txEl>
                                              <p:pRg st="1" end="1"/>
                                            </p:txEl>
                                          </p:spTgt>
                                        </p:tgtEl>
                                        <p:attrNameLst>
                                          <p:attrName>style.visibility</p:attrName>
                                        </p:attrNameLst>
                                      </p:cBhvr>
                                      <p:to>
                                        <p:strVal val="visible"/>
                                      </p:to>
                                    </p:set>
                                    <p:anim calcmode="lin" valueType="num">
                                      <p:cBhvr additive="base">
                                        <p:cTn id="19" dur="2000" fill="hold"/>
                                        <p:tgtEl>
                                          <p:spTgt spid="46085">
                                            <p:txEl>
                                              <p:pRg st="1" end="1"/>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46085">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par>
                                <p:cTn id="21" presetID="2" presetClass="entr" presetSubtype="3" fill="hold" grpId="0" nodeType="withEffect">
                                  <p:stCondLst>
                                    <p:cond delay="0"/>
                                  </p:stCondLst>
                                  <p:childTnLst>
                                    <p:set>
                                      <p:cBhvr>
                                        <p:cTn id="22" dur="1" fill="hold">
                                          <p:stCondLst>
                                            <p:cond delay="0"/>
                                          </p:stCondLst>
                                        </p:cTn>
                                        <p:tgtEl>
                                          <p:spTgt spid="46085">
                                            <p:txEl>
                                              <p:pRg st="2" end="2"/>
                                            </p:txEl>
                                          </p:spTgt>
                                        </p:tgtEl>
                                        <p:attrNameLst>
                                          <p:attrName>style.visibility</p:attrName>
                                        </p:attrNameLst>
                                      </p:cBhvr>
                                      <p:to>
                                        <p:strVal val="visible"/>
                                      </p:to>
                                    </p:set>
                                    <p:anim calcmode="lin" valueType="num">
                                      <p:cBhvr additive="base">
                                        <p:cTn id="23" dur="2000" fill="hold"/>
                                        <p:tgtEl>
                                          <p:spTgt spid="46085">
                                            <p:txEl>
                                              <p:pRg st="2" end="2"/>
                                            </p:txEl>
                                          </p:spTgt>
                                        </p:tgtEl>
                                        <p:attrNameLst>
                                          <p:attrName>ppt_x</p:attrName>
                                        </p:attrNameLst>
                                      </p:cBhvr>
                                      <p:tavLst>
                                        <p:tav tm="0">
                                          <p:val>
                                            <p:strVal val="1+#ppt_w/2"/>
                                          </p:val>
                                        </p:tav>
                                        <p:tav tm="100000">
                                          <p:val>
                                            <p:strVal val="#ppt_x"/>
                                          </p:val>
                                        </p:tav>
                                      </p:tavLst>
                                    </p:anim>
                                    <p:anim calcmode="lin" valueType="num">
                                      <p:cBhvr additive="base">
                                        <p:cTn id="24" dur="2000" fill="hold"/>
                                        <p:tgtEl>
                                          <p:spTgt spid="46085">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par>
                                <p:cTn id="25" presetID="2" presetClass="entr" presetSubtype="3" fill="hold" grpId="0" nodeType="withEffect">
                                  <p:stCondLst>
                                    <p:cond delay="0"/>
                                  </p:stCondLst>
                                  <p:childTnLst>
                                    <p:set>
                                      <p:cBhvr>
                                        <p:cTn id="26" dur="1" fill="hold">
                                          <p:stCondLst>
                                            <p:cond delay="0"/>
                                          </p:stCondLst>
                                        </p:cTn>
                                        <p:tgtEl>
                                          <p:spTgt spid="46085">
                                            <p:txEl>
                                              <p:pRg st="3" end="3"/>
                                            </p:txEl>
                                          </p:spTgt>
                                        </p:tgtEl>
                                        <p:attrNameLst>
                                          <p:attrName>style.visibility</p:attrName>
                                        </p:attrNameLst>
                                      </p:cBhvr>
                                      <p:to>
                                        <p:strVal val="visible"/>
                                      </p:to>
                                    </p:set>
                                    <p:anim calcmode="lin" valueType="num">
                                      <p:cBhvr additive="base">
                                        <p:cTn id="27" dur="2000" fill="hold"/>
                                        <p:tgtEl>
                                          <p:spTgt spid="46085">
                                            <p:txEl>
                                              <p:pRg st="3" end="3"/>
                                            </p:txEl>
                                          </p:spTgt>
                                        </p:tgtEl>
                                        <p:attrNameLst>
                                          <p:attrName>ppt_x</p:attrName>
                                        </p:attrNameLst>
                                      </p:cBhvr>
                                      <p:tavLst>
                                        <p:tav tm="0">
                                          <p:val>
                                            <p:strVal val="1+#ppt_w/2"/>
                                          </p:val>
                                        </p:tav>
                                        <p:tav tm="100000">
                                          <p:val>
                                            <p:strVal val="#ppt_x"/>
                                          </p:val>
                                        </p:tav>
                                      </p:tavLst>
                                    </p:anim>
                                    <p:anim calcmode="lin" valueType="num">
                                      <p:cBhvr additive="base">
                                        <p:cTn id="28" dur="2000" fill="hold"/>
                                        <p:tgtEl>
                                          <p:spTgt spid="46085">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par>
                                <p:cTn id="29" presetID="2" presetClass="entr" presetSubtype="3" fill="hold" grpId="0" nodeType="withEffect">
                                  <p:stCondLst>
                                    <p:cond delay="0"/>
                                  </p:stCondLst>
                                  <p:childTnLst>
                                    <p:set>
                                      <p:cBhvr>
                                        <p:cTn id="30" dur="1" fill="hold">
                                          <p:stCondLst>
                                            <p:cond delay="0"/>
                                          </p:stCondLst>
                                        </p:cTn>
                                        <p:tgtEl>
                                          <p:spTgt spid="46085">
                                            <p:txEl>
                                              <p:pRg st="4" end="4"/>
                                            </p:txEl>
                                          </p:spTgt>
                                        </p:tgtEl>
                                        <p:attrNameLst>
                                          <p:attrName>style.visibility</p:attrName>
                                        </p:attrNameLst>
                                      </p:cBhvr>
                                      <p:to>
                                        <p:strVal val="visible"/>
                                      </p:to>
                                    </p:set>
                                    <p:anim calcmode="lin" valueType="num">
                                      <p:cBhvr additive="base">
                                        <p:cTn id="31" dur="2000" fill="hold"/>
                                        <p:tgtEl>
                                          <p:spTgt spid="46085">
                                            <p:txEl>
                                              <p:pRg st="4" end="4"/>
                                            </p:txEl>
                                          </p:spTgt>
                                        </p:tgtEl>
                                        <p:attrNameLst>
                                          <p:attrName>ppt_x</p:attrName>
                                        </p:attrNameLst>
                                      </p:cBhvr>
                                      <p:tavLst>
                                        <p:tav tm="0">
                                          <p:val>
                                            <p:strVal val="1+#ppt_w/2"/>
                                          </p:val>
                                        </p:tav>
                                        <p:tav tm="100000">
                                          <p:val>
                                            <p:strVal val="#ppt_x"/>
                                          </p:val>
                                        </p:tav>
                                      </p:tavLst>
                                    </p:anim>
                                    <p:anim calcmode="lin" valueType="num">
                                      <p:cBhvr additive="base">
                                        <p:cTn id="32" dur="2000" fill="hold"/>
                                        <p:tgtEl>
                                          <p:spTgt spid="46085">
                                            <p:txEl>
                                              <p:pRg st="4" end="4"/>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par>
                                <p:cTn id="33" presetID="2" presetClass="entr" presetSubtype="3" fill="hold" grpId="0" nodeType="withEffect">
                                  <p:stCondLst>
                                    <p:cond delay="0"/>
                                  </p:stCondLst>
                                  <p:childTnLst>
                                    <p:set>
                                      <p:cBhvr>
                                        <p:cTn id="34" dur="1" fill="hold">
                                          <p:stCondLst>
                                            <p:cond delay="0"/>
                                          </p:stCondLst>
                                        </p:cTn>
                                        <p:tgtEl>
                                          <p:spTgt spid="46085">
                                            <p:txEl>
                                              <p:pRg st="5" end="5"/>
                                            </p:txEl>
                                          </p:spTgt>
                                        </p:tgtEl>
                                        <p:attrNameLst>
                                          <p:attrName>style.visibility</p:attrName>
                                        </p:attrNameLst>
                                      </p:cBhvr>
                                      <p:to>
                                        <p:strVal val="visible"/>
                                      </p:to>
                                    </p:set>
                                    <p:anim calcmode="lin" valueType="num">
                                      <p:cBhvr additive="base">
                                        <p:cTn id="35" dur="2000" fill="hold"/>
                                        <p:tgtEl>
                                          <p:spTgt spid="46085">
                                            <p:txEl>
                                              <p:pRg st="5" end="5"/>
                                            </p:txEl>
                                          </p:spTgt>
                                        </p:tgtEl>
                                        <p:attrNameLst>
                                          <p:attrName>ppt_x</p:attrName>
                                        </p:attrNameLst>
                                      </p:cBhvr>
                                      <p:tavLst>
                                        <p:tav tm="0">
                                          <p:val>
                                            <p:strVal val="1+#ppt_w/2"/>
                                          </p:val>
                                        </p:tav>
                                        <p:tav tm="100000">
                                          <p:val>
                                            <p:strVal val="#ppt_x"/>
                                          </p:val>
                                        </p:tav>
                                      </p:tavLst>
                                    </p:anim>
                                    <p:anim calcmode="lin" valueType="num">
                                      <p:cBhvr additive="base">
                                        <p:cTn id="36" dur="2000" fill="hold"/>
                                        <p:tgtEl>
                                          <p:spTgt spid="46085">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uild="p" autoUpdateAnimBg="0" advAuto="0"/>
      <p:bldP spid="4608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81E3E8E-B257-44BE-86B9-DAF93BD4FF5A}" type="slidenum">
              <a:rPr lang="en-US" smtClean="0"/>
              <a:pPr/>
              <a:t>9</a:t>
            </a:fld>
            <a:endParaRPr lang="en-US"/>
          </a:p>
        </p:txBody>
      </p:sp>
      <p:sp>
        <p:nvSpPr>
          <p:cNvPr id="6" name="Title 5"/>
          <p:cNvSpPr>
            <a:spLocks noGrp="1"/>
          </p:cNvSpPr>
          <p:nvPr>
            <p:ph type="title"/>
          </p:nvPr>
        </p:nvSpPr>
        <p:spPr/>
        <p:txBody>
          <a:bodyPr/>
          <a:lstStyle/>
          <a:p>
            <a:endParaRPr lang="en-US" dirty="0"/>
          </a:p>
        </p:txBody>
      </p:sp>
      <p:sp>
        <p:nvSpPr>
          <p:cNvPr id="9" name="Content Placeholder 8"/>
          <p:cNvSpPr>
            <a:spLocks noGrp="1"/>
          </p:cNvSpPr>
          <p:nvPr>
            <p:ph sz="quarter" idx="13"/>
          </p:nvPr>
        </p:nvSpPr>
        <p:spPr/>
        <p:txBody>
          <a:bodyPr/>
          <a:lstStyle/>
          <a:p>
            <a:endParaRPr lang="en-US"/>
          </a:p>
        </p:txBody>
      </p:sp>
      <p:sp>
        <p:nvSpPr>
          <p:cNvPr id="10" name="Content Placeholder 9"/>
          <p:cNvSpPr>
            <a:spLocks noGrp="1"/>
          </p:cNvSpPr>
          <p:nvPr>
            <p:ph sz="quarter" idx="14"/>
          </p:nvPr>
        </p:nvSpPr>
        <p:spPr>
          <a:xfrm>
            <a:off x="6400800" y="5990436"/>
            <a:ext cx="2372064" cy="707136"/>
          </a:xfrm>
        </p:spPr>
        <p:txBody>
          <a:bodyPr>
            <a:normAutofit fontScale="92500" lnSpcReduction="10000"/>
          </a:bodyPr>
          <a:lstStyle/>
          <a:p>
            <a:r>
              <a:rPr lang="en-US" dirty="0" smtClean="0"/>
              <a:t>Courtesy of Big Think</a:t>
            </a:r>
            <a:endParaRPr lang="en-US" dirty="0"/>
          </a:p>
        </p:txBody>
      </p:sp>
      <p:pic>
        <p:nvPicPr>
          <p:cNvPr id="3" name="Content Placeholder 2"/>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1381464" y="-98425"/>
            <a:ext cx="5257800" cy="6956425"/>
          </a:xfr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486</TotalTime>
  <Words>730</Words>
  <Application>Microsoft Office PowerPoint</Application>
  <PresentationFormat>On-screen Show (4:3)</PresentationFormat>
  <Paragraphs>118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Book Antiqua</vt:lpstr>
      <vt:lpstr>Times New Roman</vt:lpstr>
      <vt:lpstr>Wingdings</vt:lpstr>
      <vt:lpstr>Wingdings 2</vt:lpstr>
      <vt:lpstr>Hardcover</vt:lpstr>
      <vt:lpstr>To Kill a Mockingbird</vt:lpstr>
      <vt:lpstr>Table Talk</vt:lpstr>
      <vt:lpstr>Essential Questions</vt:lpstr>
      <vt:lpstr>Harper Lee</vt:lpstr>
      <vt:lpstr>Family Life</vt:lpstr>
      <vt:lpstr>To Kill a Mockingbird </vt:lpstr>
      <vt:lpstr>Similarities Between Novel and Author’s Life</vt:lpstr>
      <vt:lpstr>Setting</vt:lpstr>
      <vt:lpstr>PowerPoint Presentation</vt:lpstr>
      <vt:lpstr>Characters</vt:lpstr>
      <vt:lpstr>Southern Gothic</vt:lpstr>
      <vt:lpstr>Themes</vt:lpstr>
      <vt:lpstr>Historical Significance</vt:lpstr>
      <vt:lpstr>To Kill a Mockingbird’s  Point of View</vt:lpstr>
      <vt:lpstr>Symbols</vt:lpstr>
      <vt:lpstr>Homework Tonight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Kill a Mockingbird</dc:title>
  <dc:creator>Pierre Public Schools</dc:creator>
  <cp:lastModifiedBy>Woldendorp, Kirsten    SHS-Staff</cp:lastModifiedBy>
  <cp:revision>77</cp:revision>
  <cp:lastPrinted>1601-01-01T00:00:00Z</cp:lastPrinted>
  <dcterms:created xsi:type="dcterms:W3CDTF">2002-06-10T15:30:44Z</dcterms:created>
  <dcterms:modified xsi:type="dcterms:W3CDTF">2019-01-23T17:53:37Z</dcterms:modified>
</cp:coreProperties>
</file>