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lumMod val="0"/>
                <a:lumOff val="100000"/>
                <a:alpha val="49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89232F0-D992-4F35-A8A0-3C36192E25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AF5940-0610-497C-9998-AAD4608830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TKAM </a:t>
            </a:r>
            <a:r>
              <a:rPr lang="en-US" dirty="0" smtClean="0"/>
              <a:t>final project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</a:rPr>
              <a:t>non-essay </a:t>
            </a:r>
            <a:r>
              <a:rPr lang="en-US" sz="3200" b="1" dirty="0">
                <a:solidFill>
                  <a:schemeClr val="bg1"/>
                </a:solidFill>
              </a:rPr>
              <a:t>portion of your final for the </a:t>
            </a:r>
            <a:r>
              <a:rPr lang="en-US" sz="3200" b="1" i="1" dirty="0">
                <a:solidFill>
                  <a:schemeClr val="bg1"/>
                </a:solidFill>
              </a:rPr>
              <a:t>Mockingbird </a:t>
            </a:r>
            <a:r>
              <a:rPr lang="en-US" sz="3200" b="1" dirty="0">
                <a:solidFill>
                  <a:schemeClr val="bg1"/>
                </a:solidFill>
              </a:rPr>
              <a:t>unit will be a creative project.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Present </a:t>
            </a:r>
            <a:r>
              <a:rPr lang="en-US" sz="3200" b="1" u="sng" dirty="0" smtClean="0">
                <a:solidFill>
                  <a:schemeClr val="bg1"/>
                </a:solidFill>
              </a:rPr>
              <a:t>a theme from the novel using symbolism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Your </a:t>
            </a:r>
            <a:r>
              <a:rPr lang="en-US" sz="3200" b="1" dirty="0">
                <a:solidFill>
                  <a:schemeClr val="bg1"/>
                </a:solidFill>
              </a:rPr>
              <a:t>project must clearly reference </a:t>
            </a:r>
            <a:r>
              <a:rPr lang="en-US" sz="3200" b="1" dirty="0" smtClean="0">
                <a:solidFill>
                  <a:schemeClr val="bg1"/>
                </a:solidFill>
              </a:rPr>
              <a:t>the text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Can work in groups of 2-3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Bring in your own supplies for our work period on Wednesday, 2/27.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6388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Each </a:t>
            </a:r>
            <a:r>
              <a:rPr lang="en-US" sz="3200" b="1" dirty="0">
                <a:solidFill>
                  <a:schemeClr val="bg1"/>
                </a:solidFill>
              </a:rPr>
              <a:t>project should include a clear reference to one of the following </a:t>
            </a:r>
            <a:r>
              <a:rPr lang="en-US" sz="3200" b="1" u="sng" dirty="0">
                <a:solidFill>
                  <a:schemeClr val="bg1"/>
                </a:solidFill>
              </a:rPr>
              <a:t>themes</a:t>
            </a:r>
            <a:r>
              <a:rPr lang="en-US" sz="3200" b="1" dirty="0">
                <a:solidFill>
                  <a:schemeClr val="bg1"/>
                </a:solidFill>
              </a:rPr>
              <a:t>: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Importance of morality and ethics (be a good person)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Risk of the loss of innocence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Having courage during hard times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“You never really understand a person until you consider things from his point of view … until you climb into his skin and walk around in it”-Atticus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You also need to include one of the </a:t>
            </a:r>
            <a:r>
              <a:rPr lang="en-US" sz="3200" b="1" u="sng" dirty="0" smtClean="0">
                <a:solidFill>
                  <a:schemeClr val="bg1"/>
                </a:solidFill>
              </a:rPr>
              <a:t>major symbols </a:t>
            </a:r>
            <a:r>
              <a:rPr lang="en-US" sz="3200" b="1" dirty="0" smtClean="0">
                <a:solidFill>
                  <a:schemeClr val="bg1"/>
                </a:solidFill>
              </a:rPr>
              <a:t>from the novel.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assignment is worth 30 points under Culminating, and is due </a:t>
            </a:r>
            <a:r>
              <a:rPr lang="en-US" sz="4000" dirty="0" smtClean="0">
                <a:solidFill>
                  <a:schemeClr val="bg1"/>
                </a:solidFill>
              </a:rPr>
              <a:t>Monday, </a:t>
            </a:r>
            <a:r>
              <a:rPr lang="en-US" sz="4000" dirty="0" smtClean="0">
                <a:solidFill>
                  <a:schemeClr val="bg1"/>
                </a:solidFill>
              </a:rPr>
              <a:t>March </a:t>
            </a:r>
            <a:r>
              <a:rPr lang="en-US" sz="4000" dirty="0" smtClean="0">
                <a:solidFill>
                  <a:schemeClr val="bg1"/>
                </a:solidFill>
              </a:rPr>
              <a:t>4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No </a:t>
            </a:r>
            <a:r>
              <a:rPr lang="en-US" sz="4000" b="1" dirty="0">
                <a:solidFill>
                  <a:schemeClr val="bg1"/>
                </a:solidFill>
              </a:rPr>
              <a:t>late projects will be accepted.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</a:rPr>
              <a:t>non-essay </a:t>
            </a:r>
            <a:r>
              <a:rPr lang="en-US" sz="3200" b="1" dirty="0">
                <a:solidFill>
                  <a:schemeClr val="bg1"/>
                </a:solidFill>
              </a:rPr>
              <a:t>portion of your final for the </a:t>
            </a:r>
            <a:r>
              <a:rPr lang="en-US" sz="3200" b="1" i="1" dirty="0">
                <a:solidFill>
                  <a:schemeClr val="bg1"/>
                </a:solidFill>
              </a:rPr>
              <a:t>Mockingbird </a:t>
            </a:r>
            <a:r>
              <a:rPr lang="en-US" sz="3200" b="1" dirty="0">
                <a:solidFill>
                  <a:schemeClr val="bg1"/>
                </a:solidFill>
              </a:rPr>
              <a:t>unit will be a creative project.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Present </a:t>
            </a:r>
            <a:r>
              <a:rPr lang="en-US" sz="3200" b="1" u="sng" dirty="0">
                <a:solidFill>
                  <a:schemeClr val="bg1"/>
                </a:solidFill>
              </a:rPr>
              <a:t>one chapter (or scene)</a:t>
            </a:r>
            <a:r>
              <a:rPr lang="en-US" sz="3200" b="1" dirty="0">
                <a:solidFill>
                  <a:schemeClr val="bg1"/>
                </a:solidFill>
              </a:rPr>
              <a:t> of the book in an artistic medium of your </a:t>
            </a:r>
            <a:r>
              <a:rPr lang="en-US" sz="3200" b="1" dirty="0" smtClean="0">
                <a:solidFill>
                  <a:schemeClr val="bg1"/>
                </a:solidFill>
              </a:rPr>
              <a:t>choice, </a:t>
            </a:r>
            <a:r>
              <a:rPr lang="en-US" sz="3200" b="1" dirty="0">
                <a:solidFill>
                  <a:schemeClr val="bg1"/>
                </a:solidFill>
              </a:rPr>
              <a:t>to clearly </a:t>
            </a:r>
            <a:r>
              <a:rPr lang="en-US" sz="3200" b="1" u="sng" dirty="0">
                <a:solidFill>
                  <a:schemeClr val="bg1"/>
                </a:solidFill>
              </a:rPr>
              <a:t>show a progression</a:t>
            </a:r>
            <a:r>
              <a:rPr lang="en-US" sz="3200" b="1" dirty="0">
                <a:solidFill>
                  <a:schemeClr val="bg1"/>
                </a:solidFill>
              </a:rPr>
              <a:t> of the storytelling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Your </a:t>
            </a:r>
            <a:r>
              <a:rPr lang="en-US" sz="3200" b="1" dirty="0">
                <a:solidFill>
                  <a:schemeClr val="bg1"/>
                </a:solidFill>
              </a:rPr>
              <a:t>project must clearly reference </a:t>
            </a:r>
            <a:r>
              <a:rPr lang="en-US" sz="3200" b="1" dirty="0" smtClean="0">
                <a:solidFill>
                  <a:schemeClr val="bg1"/>
                </a:solidFill>
              </a:rPr>
              <a:t>the text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Can work in groups of 2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Bring in your own supplies for our work period on Monday, 2/26.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All projects should depict at least two different images, in order to clearly </a:t>
            </a:r>
            <a:r>
              <a:rPr lang="en-US" sz="2800" b="1" u="sng" dirty="0" smtClean="0">
                <a:solidFill>
                  <a:schemeClr val="bg1"/>
                </a:solidFill>
              </a:rPr>
              <a:t>show a progression</a:t>
            </a:r>
            <a:r>
              <a:rPr lang="en-US" sz="2800" b="1" dirty="0" smtClean="0">
                <a:solidFill>
                  <a:schemeClr val="bg1"/>
                </a:solidFill>
              </a:rPr>
              <a:t> of the storytelling: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Draw the knothole full of ‘treasures’, and then sealed with concrete. 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</a:rPr>
              <a:t>Poem about the knothole being filled with ‘treasures’, and then sealed with concrete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Each </a:t>
            </a:r>
            <a:r>
              <a:rPr lang="en-US" sz="2800" b="1" dirty="0">
                <a:solidFill>
                  <a:schemeClr val="bg1"/>
                </a:solidFill>
              </a:rPr>
              <a:t>project should include a clear reference to one of the following </a:t>
            </a:r>
            <a:r>
              <a:rPr lang="en-US" sz="2800" b="1" u="sng" dirty="0">
                <a:solidFill>
                  <a:schemeClr val="bg1"/>
                </a:solidFill>
              </a:rPr>
              <a:t>themes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</a:rPr>
              <a:t>empathy, racial injustice, loss of innocence, and courage.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You also need to include one of the </a:t>
            </a:r>
            <a:r>
              <a:rPr lang="en-US" sz="2800" b="1" u="sng" dirty="0" smtClean="0">
                <a:solidFill>
                  <a:schemeClr val="bg1"/>
                </a:solidFill>
              </a:rPr>
              <a:t>major symbols </a:t>
            </a:r>
            <a:r>
              <a:rPr lang="en-US" sz="2800" b="1" dirty="0" smtClean="0">
                <a:solidFill>
                  <a:schemeClr val="bg1"/>
                </a:solidFill>
              </a:rPr>
              <a:t>from the novel.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138</TotalTime>
  <Words>282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Thatch</vt:lpstr>
      <vt:lpstr>TKAM final project</vt:lpstr>
      <vt:lpstr>Requirements</vt:lpstr>
      <vt:lpstr>Requirements</vt:lpstr>
      <vt:lpstr>Dates</vt:lpstr>
      <vt:lpstr>Older Files </vt:lpstr>
      <vt:lpstr>Requirements</vt:lpstr>
      <vt:lpstr>Requirements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TKAM final project</dc:title>
  <dc:creator>woldendorpk</dc:creator>
  <cp:lastModifiedBy>Woldendorp, Kirsten    SHS-Staff</cp:lastModifiedBy>
  <cp:revision>13</cp:revision>
  <dcterms:created xsi:type="dcterms:W3CDTF">2014-03-03T16:57:08Z</dcterms:created>
  <dcterms:modified xsi:type="dcterms:W3CDTF">2019-02-28T18:55:33Z</dcterms:modified>
</cp:coreProperties>
</file>