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67" r:id="rId4"/>
    <p:sldId id="257" r:id="rId5"/>
    <p:sldId id="259" r:id="rId6"/>
    <p:sldId id="265" r:id="rId7"/>
    <p:sldId id="258" r:id="rId8"/>
    <p:sldId id="260" r:id="rId9"/>
    <p:sldId id="261" r:id="rId10"/>
    <p:sldId id="264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38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815-6623-4170-99CE-8B82904C6C98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9DE1-74AF-4503-8EC6-889A0F46B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815-6623-4170-99CE-8B82904C6C98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9DE1-74AF-4503-8EC6-889A0F46B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815-6623-4170-99CE-8B82904C6C98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9DE1-74AF-4503-8EC6-889A0F46B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815-6623-4170-99CE-8B82904C6C98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9DE1-74AF-4503-8EC6-889A0F46B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815-6623-4170-99CE-8B82904C6C98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9DE1-74AF-4503-8EC6-889A0F46B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815-6623-4170-99CE-8B82904C6C98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9DE1-74AF-4503-8EC6-889A0F46B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815-6623-4170-99CE-8B82904C6C98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9DE1-74AF-4503-8EC6-889A0F46B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815-6623-4170-99CE-8B82904C6C98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9DE1-74AF-4503-8EC6-889A0F46B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815-6623-4170-99CE-8B82904C6C98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9DE1-74AF-4503-8EC6-889A0F46B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815-6623-4170-99CE-8B82904C6C98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9DE1-74AF-4503-8EC6-889A0F46B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815-6623-4170-99CE-8B82904C6C98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9DE1-74AF-4503-8EC6-889A0F46BADE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DB643815-6623-4170-99CE-8B82904C6C98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3C659DE1-74AF-4503-8EC6-889A0F46BADE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gaip@issaquah.wednet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4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5"/>
            <a:ext cx="7125113" cy="695876"/>
          </a:xfrm>
        </p:spPr>
        <p:txBody>
          <a:bodyPr/>
          <a:lstStyle/>
          <a:p>
            <a:r>
              <a:rPr lang="en-US" dirty="0" smtClean="0"/>
              <a:t>Plagiarism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371600"/>
            <a:ext cx="7125112" cy="4648200"/>
          </a:xfrm>
        </p:spPr>
        <p:txBody>
          <a:bodyPr/>
          <a:lstStyle/>
          <a:p>
            <a:r>
              <a:rPr lang="en-US" dirty="0" smtClean="0"/>
              <a:t>Using anything and claiming it as your own work</a:t>
            </a:r>
          </a:p>
          <a:p>
            <a:r>
              <a:rPr lang="en-US" dirty="0" smtClean="0"/>
              <a:t>Forms of plagiarism</a:t>
            </a:r>
          </a:p>
          <a:p>
            <a:pPr lvl="1"/>
            <a:r>
              <a:rPr lang="en-US" dirty="0" smtClean="0"/>
              <a:t>Sample, cover, piracy, intentional/negligence</a:t>
            </a:r>
          </a:p>
          <a:p>
            <a:r>
              <a:rPr lang="en-US" dirty="0" smtClean="0"/>
              <a:t>We use turnitin.com </a:t>
            </a:r>
          </a:p>
          <a:p>
            <a:r>
              <a:rPr lang="en-US" dirty="0" smtClean="0"/>
              <a:t>Tips to get assistance:</a:t>
            </a:r>
          </a:p>
          <a:p>
            <a:pPr lvl="1"/>
            <a:r>
              <a:rPr lang="en-US" dirty="0" smtClean="0"/>
              <a:t>Ask for ideas or help with own ideas</a:t>
            </a:r>
          </a:p>
          <a:p>
            <a:pPr lvl="1"/>
            <a:r>
              <a:rPr lang="en-US" dirty="0" smtClean="0"/>
              <a:t>Help revising or polishing not acquiring or creating </a:t>
            </a:r>
          </a:p>
          <a:p>
            <a:pPr lvl="1"/>
            <a:r>
              <a:rPr lang="en-US" dirty="0" smtClean="0"/>
              <a:t>When in doubt, cite </a:t>
            </a:r>
          </a:p>
          <a:p>
            <a:r>
              <a:rPr lang="en-US" dirty="0" smtClean="0"/>
              <a:t>You will get caught</a:t>
            </a:r>
          </a:p>
          <a:p>
            <a:pPr lvl="1"/>
            <a:r>
              <a:rPr lang="en-US" dirty="0" smtClean="0"/>
              <a:t>Penalties range from zero on assignment to an ‘F’ in the class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are very discussion based</a:t>
            </a:r>
          </a:p>
          <a:p>
            <a:r>
              <a:rPr lang="en-US" sz="2800" dirty="0" smtClean="0"/>
              <a:t>We focus on skills, analysis, and understanding</a:t>
            </a:r>
          </a:p>
          <a:p>
            <a:pPr lvl="1"/>
            <a:r>
              <a:rPr lang="en-US" sz="2800" dirty="0" smtClean="0"/>
              <a:t>An understanding of the </a:t>
            </a:r>
            <a:r>
              <a:rPr lang="en-US" sz="2800" smtClean="0"/>
              <a:t>content is </a:t>
            </a:r>
            <a:r>
              <a:rPr lang="en-US" sz="2800" dirty="0" smtClean="0"/>
              <a:t>necessary to demonstrate that understanding</a:t>
            </a:r>
          </a:p>
        </p:txBody>
      </p:sp>
    </p:spTree>
    <p:extLst>
      <p:ext uri="{BB962C8B-B14F-4D97-AF65-F5344CB8AC3E}">
        <p14:creationId xmlns:p14="http://schemas.microsoft.com/office/powerpoint/2010/main" val="163154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Personalities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 are very sarcastic, so please take it personally</a:t>
            </a:r>
          </a:p>
          <a:p>
            <a:r>
              <a:rPr lang="en-US" sz="2800" dirty="0" smtClean="0"/>
              <a:t>We try to keep our lessons engaging and entertaining…no offense meant to any topics</a:t>
            </a:r>
          </a:p>
          <a:p>
            <a:r>
              <a:rPr lang="en-US" sz="2800" dirty="0" err="1" smtClean="0"/>
              <a:t>Woldy</a:t>
            </a:r>
            <a:r>
              <a:rPr lang="en-US" sz="2800" dirty="0" smtClean="0"/>
              <a:t> likes cats (</a:t>
            </a:r>
            <a:r>
              <a:rPr lang="en-US" sz="2800" dirty="0" err="1" smtClean="0"/>
              <a:t>Giggsy</a:t>
            </a:r>
            <a:r>
              <a:rPr lang="en-US" sz="2800" dirty="0" smtClean="0"/>
              <a:t> and Charlie), Gai </a:t>
            </a:r>
            <a:r>
              <a:rPr lang="en-US" sz="2800" smtClean="0"/>
              <a:t>electronic music </a:t>
            </a:r>
            <a:r>
              <a:rPr lang="en-US" sz="2800" dirty="0" smtClean="0"/>
              <a:t>and likes to dance like nobody is looking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77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Seating chart</a:t>
            </a:r>
          </a:p>
          <a:p>
            <a:r>
              <a:rPr lang="en-US" dirty="0" smtClean="0"/>
              <a:t>Ice breaker</a:t>
            </a:r>
          </a:p>
          <a:p>
            <a:r>
              <a:rPr lang="en-US" dirty="0" smtClean="0"/>
              <a:t>Log-in to stuff: LA text, SS text, </a:t>
            </a:r>
            <a:r>
              <a:rPr lang="en-US" dirty="0" err="1" smtClean="0"/>
              <a:t>ActivelyLearn</a:t>
            </a:r>
            <a:r>
              <a:rPr lang="en-US" dirty="0" smtClean="0"/>
              <a:t>, turnitin.com</a:t>
            </a:r>
          </a:p>
          <a:p>
            <a:r>
              <a:rPr lang="en-US" dirty="0" smtClean="0"/>
              <a:t>Syllabus </a:t>
            </a:r>
          </a:p>
          <a:p>
            <a:r>
              <a:rPr lang="en-US" dirty="0" smtClean="0"/>
              <a:t>10 point scale</a:t>
            </a:r>
          </a:p>
          <a:p>
            <a:r>
              <a:rPr lang="en-US" dirty="0" smtClean="0"/>
              <a:t>Tips for class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46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7829757" cy="4051437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ActivelyLearn</a:t>
            </a:r>
            <a:r>
              <a:rPr lang="en-US" sz="2400" dirty="0" smtClean="0"/>
              <a:t> for </a:t>
            </a:r>
            <a:r>
              <a:rPr lang="en-US" sz="2400" dirty="0" err="1" smtClean="0"/>
              <a:t>Woldy</a:t>
            </a:r>
            <a:r>
              <a:rPr lang="en-US" sz="2400" dirty="0" smtClean="0"/>
              <a:t>: 6b2ba</a:t>
            </a:r>
          </a:p>
          <a:p>
            <a:r>
              <a:rPr lang="en-US" sz="2400" dirty="0" smtClean="0"/>
              <a:t>Turnitin.com: </a:t>
            </a:r>
          </a:p>
          <a:p>
            <a:r>
              <a:rPr lang="en-US" sz="2400" dirty="0" smtClean="0"/>
              <a:t>'A (</a:t>
            </a:r>
            <a:r>
              <a:rPr lang="en-US" sz="2400" dirty="0" err="1" smtClean="0"/>
              <a:t>Woldy</a:t>
            </a:r>
            <a:r>
              <a:rPr lang="en-US" sz="2400" dirty="0" smtClean="0"/>
              <a:t>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period)' </a:t>
            </a:r>
            <a:r>
              <a:rPr lang="en-US" sz="2400" dirty="0"/>
              <a:t>Username: </a:t>
            </a:r>
            <a:r>
              <a:rPr lang="en-US" sz="2400" dirty="0" smtClean="0"/>
              <a:t>13329666</a:t>
            </a:r>
            <a:r>
              <a:rPr lang="en-US" sz="2400" dirty="0"/>
              <a:t>      Password: cats</a:t>
            </a:r>
          </a:p>
          <a:p>
            <a:r>
              <a:rPr lang="en-US" sz="2400" dirty="0"/>
              <a:t>'B' </a:t>
            </a:r>
            <a:r>
              <a:rPr lang="en-US" sz="2400" dirty="0" smtClean="0"/>
              <a:t>(Gai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period) Username</a:t>
            </a:r>
            <a:r>
              <a:rPr lang="en-US" sz="2400" dirty="0"/>
              <a:t>:   13329695        </a:t>
            </a:r>
            <a:r>
              <a:rPr lang="en-US" sz="2400" dirty="0" smtClean="0"/>
              <a:t> Password</a:t>
            </a:r>
            <a:r>
              <a:rPr lang="en-US" sz="2400" dirty="0"/>
              <a:t>: </a:t>
            </a:r>
            <a:r>
              <a:rPr lang="en-US" sz="2400" dirty="0" smtClean="0"/>
              <a:t>cats</a:t>
            </a:r>
          </a:p>
          <a:p>
            <a:r>
              <a:rPr lang="en-US" sz="2400" dirty="0" smtClean="0"/>
              <a:t>History textbook: teachtci.com</a:t>
            </a:r>
          </a:p>
          <a:p>
            <a:pPr lvl="1"/>
            <a:r>
              <a:rPr lang="en-US" sz="2000" dirty="0" smtClean="0"/>
              <a:t>Put </a:t>
            </a:r>
            <a:r>
              <a:rPr lang="en-US" sz="2000" dirty="0" smtClean="0">
                <a:hlinkClick r:id="rId2"/>
              </a:rPr>
              <a:t>gaip@issaquah.wednet.edu</a:t>
            </a:r>
            <a:r>
              <a:rPr lang="en-US" sz="2000" dirty="0" smtClean="0"/>
              <a:t>, and then create your account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66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676401"/>
            <a:ext cx="7125112" cy="4343400"/>
          </a:xfrm>
        </p:spPr>
        <p:txBody>
          <a:bodyPr/>
          <a:lstStyle/>
          <a:p>
            <a:r>
              <a:rPr lang="en-US" sz="2600" dirty="0" smtClean="0"/>
              <a:t>Grades will be </a:t>
            </a:r>
            <a:r>
              <a:rPr lang="en-US" sz="2600" dirty="0" smtClean="0"/>
              <a:t>posted roughly </a:t>
            </a:r>
            <a:r>
              <a:rPr lang="en-US" sz="2600" dirty="0" smtClean="0"/>
              <a:t>every two weeks</a:t>
            </a:r>
          </a:p>
          <a:p>
            <a:pPr lvl="1"/>
            <a:r>
              <a:rPr lang="en-US" sz="2600" dirty="0" smtClean="0"/>
              <a:t>Big assignments: don’t ask for at least one month</a:t>
            </a:r>
          </a:p>
          <a:p>
            <a:r>
              <a:rPr lang="en-US" sz="2600" dirty="0" smtClean="0"/>
              <a:t>We use a 10 point scale for most assignments</a:t>
            </a:r>
          </a:p>
          <a:p>
            <a:r>
              <a:rPr lang="en-US" sz="2600" dirty="0" smtClean="0"/>
              <a:t>We post rubrics for larger essays and assignments, so ALWAYS look at them before you start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541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441039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We do not round up</a:t>
            </a:r>
          </a:p>
          <a:p>
            <a:r>
              <a:rPr lang="en-US" sz="2800" dirty="0" smtClean="0"/>
              <a:t>We do offer one extra credit assignment  for each semester, which connects across the curriculum and will be the only way to increase your grade beyond the standard.</a:t>
            </a:r>
          </a:p>
          <a:p>
            <a:pPr lvl="1"/>
            <a:r>
              <a:rPr lang="en-US" sz="2600" dirty="0" smtClean="0"/>
              <a:t>The extra credit assignment will be reading a book related to the course, more information will be presented later.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84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 offer one extra credit opportunity each semester </a:t>
            </a:r>
          </a:p>
          <a:p>
            <a:r>
              <a:rPr lang="en-US" sz="2400" dirty="0" smtClean="0"/>
              <a:t>You must read a novel that is related to the curriculum of each semester, and must be approved by Gai or </a:t>
            </a:r>
            <a:r>
              <a:rPr lang="en-US" sz="2400" dirty="0" err="1" smtClean="0"/>
              <a:t>Woldy</a:t>
            </a:r>
            <a:endParaRPr lang="en-US" sz="2400" dirty="0" smtClean="0"/>
          </a:p>
          <a:p>
            <a:r>
              <a:rPr lang="en-US" sz="2400" dirty="0" smtClean="0"/>
              <a:t>After you read the novel, you will meet with one of us to discuss what you read, how it applies to the curriculum, and what knowledge you gained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403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All late work must have a late work pass stapled to it</a:t>
            </a:r>
          </a:p>
          <a:p>
            <a:r>
              <a:rPr lang="en-US" sz="3200" dirty="0" smtClean="0"/>
              <a:t>Must be turned in to the late work crate</a:t>
            </a:r>
          </a:p>
          <a:p>
            <a:r>
              <a:rPr lang="en-US" sz="3200" dirty="0" smtClean="0"/>
              <a:t>Will be checked and entered once a week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969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441039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Check the websites for homework</a:t>
            </a:r>
          </a:p>
          <a:p>
            <a:pPr lvl="1"/>
            <a:r>
              <a:rPr lang="en-US" sz="2200" dirty="0" smtClean="0"/>
              <a:t>If not posted by 3p.m. (4:30pm on Wednesday), there is no homework</a:t>
            </a:r>
          </a:p>
          <a:p>
            <a:r>
              <a:rPr lang="en-US" sz="2200" dirty="0" smtClean="0"/>
              <a:t>Share the responsibility with communication</a:t>
            </a:r>
          </a:p>
          <a:p>
            <a:pPr lvl="1"/>
            <a:r>
              <a:rPr lang="en-US" sz="2200" dirty="0" smtClean="0"/>
              <a:t>We will update our websites daily, but you need to check the website daily too</a:t>
            </a:r>
          </a:p>
          <a:p>
            <a:r>
              <a:rPr lang="en-US" sz="2200" dirty="0" smtClean="0"/>
              <a:t>There is no tone in emails, so we will assume you are being grumpy and rude</a:t>
            </a:r>
          </a:p>
          <a:p>
            <a:pPr lvl="1"/>
            <a:r>
              <a:rPr lang="en-US" sz="2200" dirty="0" smtClean="0"/>
              <a:t>Don’t email us about grades unless we ask you to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86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Taking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PowerPoints</a:t>
            </a:r>
            <a:r>
              <a:rPr lang="en-US" sz="2400" dirty="0" smtClean="0"/>
              <a:t> are not meant to be the only study tool</a:t>
            </a:r>
          </a:p>
          <a:p>
            <a:pPr lvl="1"/>
            <a:r>
              <a:rPr lang="en-US" sz="2400" dirty="0" smtClean="0"/>
              <a:t>You will need to take notes, listen, participate in discussion to fully understand a unit </a:t>
            </a:r>
          </a:p>
          <a:p>
            <a:r>
              <a:rPr lang="en-US" sz="2400" dirty="0" smtClean="0"/>
              <a:t>Note taking is for you: we don’t collect them or tell you when you have to take notes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758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ustom 2">
      <a:majorFont>
        <a:latin typeface="Copperplate Gothic Light"/>
        <a:ea typeface=""/>
        <a:cs typeface=""/>
      </a:majorFont>
      <a:minorFont>
        <a:latin typeface="Comic Sans MS"/>
        <a:ea typeface=""/>
        <a:cs typeface="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335</TotalTime>
  <Words>498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Comic Sans MS</vt:lpstr>
      <vt:lpstr>Copperplate Gothic Light</vt:lpstr>
      <vt:lpstr>Courier New</vt:lpstr>
      <vt:lpstr>Trebuchet MS</vt:lpstr>
      <vt:lpstr>Wingdings 2</vt:lpstr>
      <vt:lpstr>Autumn</vt:lpstr>
      <vt:lpstr>Tips</vt:lpstr>
      <vt:lpstr>First Day</vt:lpstr>
      <vt:lpstr>Usernames</vt:lpstr>
      <vt:lpstr>Grades</vt:lpstr>
      <vt:lpstr>Rounding Up</vt:lpstr>
      <vt:lpstr>Extra credit</vt:lpstr>
      <vt:lpstr>Late Work</vt:lpstr>
      <vt:lpstr>Communication</vt:lpstr>
      <vt:lpstr>Note Taking</vt:lpstr>
      <vt:lpstr>Plagiarism </vt:lpstr>
      <vt:lpstr>General Tips</vt:lpstr>
      <vt:lpstr>Our Personalities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</dc:title>
  <dc:creator>woldendorpk</dc:creator>
  <cp:lastModifiedBy>Woldendorp, Kirsten    SHS-Staff</cp:lastModifiedBy>
  <cp:revision>23</cp:revision>
  <dcterms:created xsi:type="dcterms:W3CDTF">2013-06-18T15:54:45Z</dcterms:created>
  <dcterms:modified xsi:type="dcterms:W3CDTF">2016-09-01T18:41:12Z</dcterms:modified>
</cp:coreProperties>
</file>