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58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A506A8-E03E-4DE1-A3D1-7620D48F35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F1BEAA-55A0-48A4-A29C-D00F0E588D0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The 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 Storytelling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315200" cy="1154097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077200" cy="49529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live in a world where short sentences emerge on small screens awaiting rapid-fire response.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Letter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writing is slow and methodical, focusing on listening before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replying.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Written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the human hand, these stories, thoughts, and feelings are born of the human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body.</a:t>
            </a:r>
          </a:p>
        </p:txBody>
      </p:sp>
    </p:spTree>
    <p:extLst>
      <p:ext uri="{BB962C8B-B14F-4D97-AF65-F5344CB8AC3E}">
        <p14:creationId xmlns:p14="http://schemas.microsoft.com/office/powerpoint/2010/main" val="212297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Self: Part One </a:t>
            </a:r>
            <a:r>
              <a:rPr lang="en-US" dirty="0" smtClean="0"/>
              <a:t>(letters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Share a story or your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thoughts (in the form of a letter)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about change, migration, and finding your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people.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topic examples include: a story about a new discovery, place, or experience that changed your perspective, a challenge you overcame or are working through, how others have helped you grow,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making transitions, starting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 ending high school, and how you can/art supporting others.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share things you feel comfortable having another person read. </a:t>
            </a:r>
          </a:p>
        </p:txBody>
      </p:sp>
    </p:spTree>
    <p:extLst>
      <p:ext uri="{BB962C8B-B14F-4D97-AF65-F5344CB8AC3E}">
        <p14:creationId xmlns:p14="http://schemas.microsoft.com/office/powerpoint/2010/main" val="16367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315200" cy="762000"/>
          </a:xfrm>
        </p:spPr>
        <p:txBody>
          <a:bodyPr/>
          <a:lstStyle/>
          <a:p>
            <a:r>
              <a:rPr lang="en-US" dirty="0" smtClean="0"/>
              <a:t>The Self: Part One (letters)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257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Event from past and event that is happening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Change/migration that has happened or something that has shaped your identity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Current change and what that migration looks like for </a:t>
            </a: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now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(college, future, etc.).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Transitions from high school to college/real world?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Self: Part Two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Pretend </a:t>
            </a:r>
            <a:r>
              <a:rPr lang="en-US" dirty="0"/>
              <a:t>you’re one of your parents and describe </a:t>
            </a:r>
            <a:r>
              <a:rPr lang="en-US" i="1" dirty="0"/>
              <a:t>you</a:t>
            </a:r>
            <a:r>
              <a:rPr lang="en-US" dirty="0"/>
              <a:t> from his or her point of 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yourself from the point of view of your best friend.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yourself from the point of view of someone who is upset with you, or someone who has never really liked you much.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a secret side of yourself that no one really knows about or that people who know you would be surprised to hear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1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The Self 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that you have explored your personality, you are going to create a fictional story </a:t>
            </a:r>
          </a:p>
          <a:p>
            <a:r>
              <a:rPr lang="en-US" dirty="0" smtClean="0"/>
              <a:t>Use your personality traits/characteristics in the story</a:t>
            </a:r>
          </a:p>
          <a:p>
            <a:pPr lvl="1"/>
            <a:r>
              <a:rPr lang="en-US" dirty="0" smtClean="0"/>
              <a:t>I am Type A, so I might have one of my characters be a Type A cat</a:t>
            </a:r>
          </a:p>
          <a:p>
            <a:pPr lvl="1"/>
            <a:r>
              <a:rPr lang="en-US" dirty="0" smtClean="0"/>
              <a:t>Can be human or non-human characters</a:t>
            </a:r>
          </a:p>
          <a:p>
            <a:pPr lvl="1"/>
            <a:r>
              <a:rPr lang="en-US" dirty="0" smtClean="0"/>
              <a:t>Any setting</a:t>
            </a:r>
          </a:p>
          <a:p>
            <a:pPr lvl="1"/>
            <a:r>
              <a:rPr lang="en-US" dirty="0" smtClean="0"/>
              <a:t>Any school appropriate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9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Self Story </a:t>
            </a:r>
            <a:r>
              <a:rPr lang="en-US" b="1" dirty="0"/>
              <a:t>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4488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Write a short story starring </a:t>
            </a:r>
            <a:r>
              <a:rPr lang="en-US" dirty="0" smtClean="0"/>
              <a:t>your personality </a:t>
            </a:r>
            <a:r>
              <a:rPr lang="en-US" dirty="0"/>
              <a:t>as </a:t>
            </a:r>
            <a:r>
              <a:rPr lang="en-US" dirty="0" smtClean="0"/>
              <a:t>the main character.</a:t>
            </a:r>
          </a:p>
          <a:p>
            <a:r>
              <a:rPr lang="en-US" dirty="0" smtClean="0"/>
              <a:t>700-1000 words; first or third person</a:t>
            </a:r>
            <a:endParaRPr lang="en-US" dirty="0"/>
          </a:p>
          <a:p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Use dialogue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Include </a:t>
            </a:r>
            <a:r>
              <a:rPr lang="en-US" b="1" dirty="0"/>
              <a:t>more than one aspect of your personality in multiple characters.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Make the setting clear.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Provide the reader with an interesting hook and reasonable conclusion.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Rely more on </a:t>
            </a:r>
            <a:r>
              <a:rPr lang="en-US" b="1" i="1" dirty="0"/>
              <a:t>description through action</a:t>
            </a:r>
            <a:r>
              <a:rPr lang="en-US" b="1" dirty="0"/>
              <a:t> than </a:t>
            </a:r>
            <a:r>
              <a:rPr lang="en-US" b="1" i="1" dirty="0"/>
              <a:t>direct description.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dirty="0"/>
              <a:t>Avoid stating a moral or summarizing at the end of your story</a:t>
            </a:r>
            <a:r>
              <a:rPr lang="en-US" b="1" dirty="0" smtClean="0"/>
              <a:t>.</a:t>
            </a:r>
          </a:p>
          <a:p>
            <a:pPr lvl="0"/>
            <a:r>
              <a:rPr lang="en-US" b="1" dirty="0"/>
              <a:t>Use multiple paragraphs.</a:t>
            </a:r>
            <a:endParaRPr lang="en-US" dirty="0"/>
          </a:p>
          <a:p>
            <a:pPr lvl="0"/>
            <a:r>
              <a:rPr lang="en-US" b="1" dirty="0"/>
              <a:t>Final Due Date: Sunday 9/16, by 10pm (on turnitin.com)</a:t>
            </a:r>
          </a:p>
          <a:p>
            <a:pPr lvl="0">
              <a:buFont typeface="Wingdings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436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Gill Sans MT</vt:lpstr>
      <vt:lpstr>Verdana</vt:lpstr>
      <vt:lpstr>Wingdings</vt:lpstr>
      <vt:lpstr>Wingdings 2</vt:lpstr>
      <vt:lpstr>Solstice</vt:lpstr>
      <vt:lpstr>Unit 1: The Self</vt:lpstr>
      <vt:lpstr>Purpose</vt:lpstr>
      <vt:lpstr>The Self: Part One (letters)</vt:lpstr>
      <vt:lpstr>The Self: Part One (letters)</vt:lpstr>
      <vt:lpstr>The Self: Part Two </vt:lpstr>
      <vt:lpstr>The Self Story </vt:lpstr>
      <vt:lpstr> Self Story 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The Self</dc:title>
  <dc:creator>Kirsten Woldendorp</dc:creator>
  <cp:lastModifiedBy>Woldendorp, Kirsten    SHS-Staff</cp:lastModifiedBy>
  <cp:revision>12</cp:revision>
  <dcterms:created xsi:type="dcterms:W3CDTF">2017-08-31T19:31:15Z</dcterms:created>
  <dcterms:modified xsi:type="dcterms:W3CDTF">2018-09-11T17:01:47Z</dcterms:modified>
</cp:coreProperties>
</file>