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0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3/26/2019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3/26/2019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The Post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44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751471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Film synopsis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7824" y="1207008"/>
            <a:ext cx="10853928" cy="5458967"/>
          </a:xfrm>
        </p:spPr>
        <p:txBody>
          <a:bodyPr>
            <a:noAutofit/>
          </a:bodyPr>
          <a:lstStyle/>
          <a:p>
            <a:r>
              <a:rPr lang="en-US" sz="2800" dirty="0" smtClean="0"/>
              <a:t>“Katharine </a:t>
            </a:r>
            <a:r>
              <a:rPr lang="en-US" sz="2800" dirty="0"/>
              <a:t>Graham is the first female publisher of a major American newspaper -- The Washington Post. With help from editor Ben </a:t>
            </a:r>
            <a:r>
              <a:rPr lang="en-US" sz="2800" dirty="0" err="1"/>
              <a:t>Bradlee</a:t>
            </a:r>
            <a:r>
              <a:rPr lang="en-US" sz="2800" dirty="0"/>
              <a:t>, Graham races to catch up with The New York Times to expose a massive cover-up of government secrets that spans three decades and four U.S. presidents. Together, they must overcome their differences as they risk their careers -- and very freedom -- to help bring long-buried truths to </a:t>
            </a:r>
            <a:r>
              <a:rPr lang="en-US" sz="2800" dirty="0" smtClean="0"/>
              <a:t>light”.</a:t>
            </a:r>
          </a:p>
          <a:p>
            <a:endParaRPr lang="en-US" sz="2800" dirty="0"/>
          </a:p>
          <a:p>
            <a:r>
              <a:rPr lang="en-US" sz="2800" dirty="0" smtClean="0"/>
              <a:t>Source: google.com</a:t>
            </a:r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976" y="4090804"/>
            <a:ext cx="3834765" cy="25751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76171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3687" y="473825"/>
            <a:ext cx="10178322" cy="815479"/>
          </a:xfrm>
        </p:spPr>
        <p:txBody>
          <a:bodyPr/>
          <a:lstStyle/>
          <a:p>
            <a:pPr algn="ctr"/>
            <a:r>
              <a:rPr lang="en-US" dirty="0" smtClean="0"/>
              <a:t>Cast  and awards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1591057"/>
            <a:ext cx="4800600" cy="4873752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Meryl Streep: Katherine Graham</a:t>
            </a:r>
          </a:p>
          <a:p>
            <a:r>
              <a:rPr lang="en-US" sz="3200" dirty="0" smtClean="0"/>
              <a:t>Tom Hanks: Ben </a:t>
            </a:r>
            <a:r>
              <a:rPr lang="en-US" sz="3200" dirty="0" err="1" smtClean="0"/>
              <a:t>Bradlee</a:t>
            </a:r>
            <a:endParaRPr lang="en-US" sz="3200" dirty="0" smtClean="0"/>
          </a:p>
          <a:p>
            <a:r>
              <a:rPr lang="en-US" sz="3200" dirty="0" smtClean="0"/>
              <a:t>Sarah Paulson: Tony Pinchot </a:t>
            </a:r>
            <a:r>
              <a:rPr lang="en-US" sz="3200" dirty="0" err="1" smtClean="0"/>
              <a:t>Bradlee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1682496"/>
            <a:ext cx="4800600" cy="4992624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Academy Award Nominee for Best Picture, Best Actress</a:t>
            </a:r>
          </a:p>
          <a:p>
            <a:r>
              <a:rPr lang="en-US" sz="2800" dirty="0" smtClean="0"/>
              <a:t>American Film </a:t>
            </a:r>
            <a:r>
              <a:rPr lang="en-US" sz="2800" dirty="0" smtClean="0"/>
              <a:t>Institute </a:t>
            </a:r>
            <a:r>
              <a:rPr lang="en-US" sz="2800" dirty="0" smtClean="0"/>
              <a:t>Top Ten Films of 2017</a:t>
            </a:r>
          </a:p>
          <a:p>
            <a:r>
              <a:rPr lang="en-US" sz="2800" dirty="0" smtClean="0"/>
              <a:t>Golden Globe Nominee: Best Picture, Actress, Director, Screenplay</a:t>
            </a:r>
          </a:p>
          <a:p>
            <a:r>
              <a:rPr lang="en-US" sz="2800" dirty="0" smtClean="0"/>
              <a:t>Seattle Film Critics Society Nominee: Best Picture, Actress, Ensemble</a:t>
            </a:r>
            <a:endParaRPr lang="en-US" sz="2800" dirty="0"/>
          </a:p>
        </p:txBody>
      </p:sp>
      <p:sp>
        <p:nvSpPr>
          <p:cNvPr id="5" name="AutoShape 2" descr="Image result for the post film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456" y="4320540"/>
            <a:ext cx="4190591" cy="23545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5592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806335"/>
          </a:xfrm>
        </p:spPr>
        <p:txBody>
          <a:bodyPr/>
          <a:lstStyle/>
          <a:p>
            <a:pPr algn="ctr"/>
            <a:r>
              <a:rPr lang="en-US" dirty="0" smtClean="0"/>
              <a:t>Discussion questions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251678" y="1188720"/>
            <a:ext cx="10178322" cy="5486399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3600" dirty="0"/>
              <a:t>“It is remarkable how more and more relevant the First Amendment theme became as we were in production,” said Josh Singer, co-writer of </a:t>
            </a:r>
            <a:r>
              <a:rPr lang="en-US" sz="3600" i="1" dirty="0"/>
              <a:t>The Post </a:t>
            </a:r>
            <a:r>
              <a:rPr lang="en-US" sz="3600" dirty="0"/>
              <a:t>and writer of </a:t>
            </a:r>
            <a:r>
              <a:rPr lang="en-US" sz="3600" i="1" dirty="0" smtClean="0"/>
              <a:t>Spotlight </a:t>
            </a:r>
            <a:r>
              <a:rPr lang="en-US" sz="3600" dirty="0" smtClean="0"/>
              <a:t>(which we will watch later in the year). To what extent is </a:t>
            </a:r>
            <a:r>
              <a:rPr lang="en-US" sz="3600" dirty="0" smtClean="0"/>
              <a:t>Singer correct </a:t>
            </a:r>
            <a:r>
              <a:rPr lang="en-US" sz="3600" dirty="0"/>
              <a:t>as you think of how presidents in 1971 and </a:t>
            </a:r>
            <a:r>
              <a:rPr lang="en-US" sz="3600" dirty="0" smtClean="0"/>
              <a:t>2019 </a:t>
            </a:r>
            <a:r>
              <a:rPr lang="en-US" sz="3600" dirty="0"/>
              <a:t>view the press</a:t>
            </a:r>
            <a:r>
              <a:rPr lang="en-US" sz="36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3600" dirty="0" smtClean="0"/>
              <a:t>Conclude the role the press and journalists play in society. Determine the value of a free press.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75979756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0B082E"/>
      </a:dk2>
      <a:lt2>
        <a:srgbClr val="F3F3F2"/>
      </a:lt2>
      <a:accent1>
        <a:srgbClr val="62B4C6"/>
      </a:accent1>
      <a:accent2>
        <a:srgbClr val="1B376E"/>
      </a:accent2>
      <a:accent3>
        <a:srgbClr val="9EBE55"/>
      </a:accent3>
      <a:accent4>
        <a:srgbClr val="C65E5E"/>
      </a:accent4>
      <a:accent5>
        <a:srgbClr val="D3BA55"/>
      </a:accent5>
      <a:accent6>
        <a:srgbClr val="96648A"/>
      </a:accent6>
      <a:hlink>
        <a:srgbClr val="62B4C6"/>
      </a:hlink>
      <a:folHlink>
        <a:srgbClr val="96648A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D71F8F05-6246-47AF-9E68-E57F6C93F79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12</TotalTime>
  <Words>228</Words>
  <Application>Microsoft Office PowerPoint</Application>
  <PresentationFormat>Widescreen</PresentationFormat>
  <Paragraphs>16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Impact</vt:lpstr>
      <vt:lpstr>Badge</vt:lpstr>
      <vt:lpstr>The Post</vt:lpstr>
      <vt:lpstr>Film synopsis </vt:lpstr>
      <vt:lpstr>Cast  and awards</vt:lpstr>
      <vt:lpstr>Discussion questions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Post</dc:title>
  <dc:creator>Woldendorp, Kirsten    SHS-Staff</dc:creator>
  <cp:lastModifiedBy>Woldendorp, Kirsten    SHS-Staff</cp:lastModifiedBy>
  <cp:revision>3</cp:revision>
  <dcterms:created xsi:type="dcterms:W3CDTF">2019-01-31T21:19:42Z</dcterms:created>
  <dcterms:modified xsi:type="dcterms:W3CDTF">2019-03-26T17:36:34Z</dcterms:modified>
</cp:coreProperties>
</file>