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CC21D2-03ED-4483-AD16-0DFF2689689E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CA8406-5D99-4461-B684-73A38E280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Shattered Glass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6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913" y="838200"/>
            <a:ext cx="7643310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Film Description (thanks internet)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495800"/>
          </a:xfrm>
        </p:spPr>
        <p:txBody>
          <a:bodyPr>
            <a:normAutofit/>
          </a:bodyPr>
          <a:lstStyle/>
          <a:p>
            <a:r>
              <a:rPr lang="en-US" dirty="0"/>
              <a:t>Young hotshot journalist Stephen Glass (Hayden Christensen) puts on a good show for his adoring editor, Michael Kelly (Hank Azaria), but admits deep insecurities to his fellow writer, Caitlin </a:t>
            </a:r>
            <a:r>
              <a:rPr lang="en-US" dirty="0" err="1"/>
              <a:t>Avey</a:t>
            </a:r>
            <a:r>
              <a:rPr lang="en-US" dirty="0"/>
              <a:t> (</a:t>
            </a:r>
            <a:r>
              <a:rPr lang="en-US" dirty="0" err="1"/>
              <a:t>Chloë</a:t>
            </a:r>
            <a:r>
              <a:rPr lang="en-US" dirty="0"/>
              <a:t> </a:t>
            </a:r>
            <a:r>
              <a:rPr lang="en-US" dirty="0" err="1"/>
              <a:t>Sevigny</a:t>
            </a:r>
            <a:r>
              <a:rPr lang="en-US" dirty="0"/>
              <a:t>). When Glass begins turning in outrageous stories, his popularity skyrockets, but rival journalist Charles Lane (Peter </a:t>
            </a:r>
            <a:r>
              <a:rPr lang="en-US" dirty="0" err="1"/>
              <a:t>Sarsgaard</a:t>
            </a:r>
            <a:r>
              <a:rPr lang="en-US" dirty="0"/>
              <a:t>) becomes suspicious as to their factual accuracy, and eventually discovers that Glass has been fabricating many of his 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Released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0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144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we watching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620000" cy="4572000"/>
          </a:xfrm>
        </p:spPr>
        <p:txBody>
          <a:bodyPr/>
          <a:lstStyle/>
          <a:p>
            <a:r>
              <a:rPr lang="en-US" sz="3200" dirty="0" smtClean="0"/>
              <a:t>In Journalism, we are held to a high standard of fact checking and truth telling</a:t>
            </a:r>
          </a:p>
          <a:p>
            <a:r>
              <a:rPr lang="en-US" sz="3200" dirty="0" smtClean="0"/>
              <a:t>This film deals with what happens when journalists take liberties or fabricate stories.</a:t>
            </a:r>
          </a:p>
          <a:p>
            <a:r>
              <a:rPr lang="en-US" sz="3200" dirty="0" smtClean="0"/>
              <a:t>Fake news stories and the Trump/Clinton election.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6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Viewing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r>
              <a:rPr lang="en-US" sz="3600" dirty="0" smtClean="0"/>
              <a:t>No film guide or questions</a:t>
            </a:r>
          </a:p>
          <a:p>
            <a:r>
              <a:rPr lang="en-US" sz="3600" dirty="0" smtClean="0"/>
              <a:t>You must watch distraction free</a:t>
            </a:r>
          </a:p>
          <a:p>
            <a:pPr lvl="1"/>
            <a:r>
              <a:rPr lang="en-US" sz="3200" dirty="0" smtClean="0"/>
              <a:t>No other homework, no cellphones</a:t>
            </a:r>
          </a:p>
          <a:p>
            <a:r>
              <a:rPr lang="en-US" sz="3600" dirty="0" smtClean="0"/>
              <a:t>At the end of the film:</a:t>
            </a:r>
          </a:p>
          <a:p>
            <a:pPr lvl="1"/>
            <a:r>
              <a:rPr lang="en-US" sz="3200" dirty="0" smtClean="0"/>
              <a:t>Brief discussion about truth in journalism</a:t>
            </a:r>
          </a:p>
          <a:p>
            <a:pPr lvl="1"/>
            <a:r>
              <a:rPr lang="en-US" sz="3200" dirty="0" smtClean="0"/>
              <a:t>To what extent is it acceptable to lie for a story? Explain.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33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151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Austin</vt:lpstr>
      <vt:lpstr>Shattered Glass </vt:lpstr>
      <vt:lpstr>Film Description (thanks internet)</vt:lpstr>
      <vt:lpstr>Why are we watching this? </vt:lpstr>
      <vt:lpstr>Viewing Expectations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Shattered Glass </dc:title>
  <dc:creator>Woldendorp, Kirsten    SHS-Staff</dc:creator>
  <cp:lastModifiedBy>Woldendorp, Kirsten    SHS-Staff</cp:lastModifiedBy>
  <cp:revision>5</cp:revision>
  <dcterms:created xsi:type="dcterms:W3CDTF">2015-11-23T20:52:01Z</dcterms:created>
  <dcterms:modified xsi:type="dcterms:W3CDTF">2018-01-08T16:33:11Z</dcterms:modified>
</cp:coreProperties>
</file>