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773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1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1525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6456">
          <p15:clr>
            <a:srgbClr val="FBAE40"/>
          </p15:clr>
        </p15:guide>
        <p15:guide id="4294967295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78633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6456">
          <p15:clr>
            <a:srgbClr val="FBAE40"/>
          </p15:clr>
        </p15:guide>
        <p15:guide id="4294967295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9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0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6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9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2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A682BC3-2577-402D-ACBA-3F0EE776D1A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742D5674-4284-4DA9-8F67-BF9F8BB887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8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  <p15:guide id="4294967295" pos="2124">
          <p15:clr>
            <a:srgbClr val="F26B43"/>
          </p15:clr>
        </p15:guide>
        <p15:guide id="4294967295" pos="36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Serial Killers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243909"/>
            <a:ext cx="5275772" cy="706355"/>
          </a:xfrm>
        </p:spPr>
        <p:txBody>
          <a:bodyPr/>
          <a:lstStyle/>
          <a:p>
            <a:r>
              <a:rPr lang="en-US" dirty="0" smtClean="0"/>
              <a:t>Why are there so many in the Pacific Northwest?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5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view a group of Pacific North Westerners who do not conform to the norms.</a:t>
            </a:r>
          </a:p>
          <a:p>
            <a:r>
              <a:rPr lang="en-US" dirty="0" smtClean="0"/>
              <a:t>To determine whether the PNW breeds serial </a:t>
            </a:r>
          </a:p>
          <a:p>
            <a:r>
              <a:rPr lang="en-US" dirty="0" smtClean="0"/>
              <a:t>To present a research project clearly conveying ideas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3162300" cy="4952492"/>
          </a:xfrm>
        </p:spPr>
        <p:txBody>
          <a:bodyPr/>
          <a:lstStyle/>
          <a:p>
            <a:r>
              <a:rPr lang="en-US" dirty="0" smtClean="0"/>
              <a:t>An 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https://www.youtube.com/watch?v=otx49Ko3fxw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9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groups of four, you will research a Pacific Northwest serial killer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Gary Ridgeway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Ted Bundy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John Allen Muhammad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Robert Yates Jr.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Dayton Leroy Rogers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Jerome </a:t>
            </a:r>
            <a:r>
              <a:rPr lang="en-US" dirty="0" err="1" smtClean="0"/>
              <a:t>Brudos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Randall Woodfield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Stanley </a:t>
            </a:r>
            <a:r>
              <a:rPr lang="en-US" dirty="0" err="1" smtClean="0"/>
              <a:t>Bernson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James Dwight Canady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Wesley Allan Dodd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Warren Forrest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Dewayne Lee Harris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Robert “Sidetrack” </a:t>
            </a:r>
            <a:r>
              <a:rPr lang="en-US" dirty="0" err="1" smtClean="0"/>
              <a:t>Silveria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Charles Sinclair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3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Research who they are, who they killed, where they killed, jail sentences and, if possible, their motivation</a:t>
            </a:r>
          </a:p>
          <a:p>
            <a:r>
              <a:rPr lang="en-US" sz="2800" u="sng" dirty="0" smtClean="0"/>
              <a:t>Content might be graphic. You are not researching the specifics or graphic details of the killings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Motivation is the most important aspect </a:t>
            </a:r>
          </a:p>
        </p:txBody>
      </p:sp>
    </p:spTree>
    <p:extLst>
      <p:ext uri="{BB962C8B-B14F-4D97-AF65-F5344CB8AC3E}">
        <p14:creationId xmlns:p14="http://schemas.microsoft.com/office/powerpoint/2010/main" val="111035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96265"/>
            <a:ext cx="3200400" cy="4952492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9066"/>
            <a:ext cx="4876800" cy="5655156"/>
          </a:xfrm>
        </p:spPr>
        <p:txBody>
          <a:bodyPr>
            <a:normAutofit fontScale="92500" lnSpcReduction="10000"/>
          </a:bodyPr>
          <a:lstStyle/>
          <a:p>
            <a:pPr marL="283464" lvl="1">
              <a:buFont typeface="Arial" panose="020B0604020202020204" pitchFamily="34" charset="0"/>
              <a:buChar char="•"/>
            </a:pPr>
            <a:r>
              <a:rPr lang="en-US" sz="2600" u="sng" dirty="0"/>
              <a:t>Content might be graphic. You are not researching the specifics of the killings.</a:t>
            </a:r>
          </a:p>
          <a:p>
            <a:r>
              <a:rPr lang="en-US" sz="2800" dirty="0" smtClean="0"/>
              <a:t>Keep </a:t>
            </a:r>
            <a:r>
              <a:rPr lang="en-US" sz="2800" dirty="0" smtClean="0"/>
              <a:t>them to under 2-3 minutes</a:t>
            </a:r>
          </a:p>
          <a:p>
            <a:r>
              <a:rPr lang="en-US" sz="2800" dirty="0" smtClean="0"/>
              <a:t>PowerPoint presentation</a:t>
            </a:r>
          </a:p>
          <a:p>
            <a:r>
              <a:rPr lang="en-US" sz="2800" dirty="0" smtClean="0"/>
              <a:t>Share with the class: </a:t>
            </a:r>
            <a:endParaRPr lang="en-US" sz="2800" dirty="0" smtClean="0"/>
          </a:p>
          <a:p>
            <a:pPr lvl="1"/>
            <a:r>
              <a:rPr lang="en-US" sz="2400" dirty="0" smtClean="0"/>
              <a:t>Who </a:t>
            </a:r>
            <a:r>
              <a:rPr lang="en-US" sz="2400" dirty="0"/>
              <a:t>they are, </a:t>
            </a:r>
            <a:r>
              <a:rPr lang="en-US" sz="2400" dirty="0" smtClean="0"/>
              <a:t>what their childhood and life was like</a:t>
            </a:r>
          </a:p>
          <a:p>
            <a:pPr lvl="1"/>
            <a:r>
              <a:rPr lang="en-US" sz="2400" dirty="0" smtClean="0"/>
              <a:t>Who </a:t>
            </a:r>
            <a:r>
              <a:rPr lang="en-US" sz="2400" dirty="0"/>
              <a:t>they killed, where they killed, jail </a:t>
            </a:r>
            <a:r>
              <a:rPr lang="en-US" sz="2400" dirty="0" smtClean="0"/>
              <a:t>sentences, and their </a:t>
            </a:r>
            <a:r>
              <a:rPr lang="en-US" sz="2400" dirty="0"/>
              <a:t>motivation</a:t>
            </a:r>
          </a:p>
          <a:p>
            <a:pPr lvl="1"/>
            <a:r>
              <a:rPr lang="en-US" sz="2400" b="1" u="sng" dirty="0" smtClean="0"/>
              <a:t>Motivation</a:t>
            </a:r>
            <a:r>
              <a:rPr lang="en-US" sz="2400" dirty="0" smtClean="0"/>
              <a:t> </a:t>
            </a:r>
            <a:r>
              <a:rPr lang="en-US" sz="2400" dirty="0"/>
              <a:t>is the most important aspect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4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Work time today</a:t>
            </a:r>
          </a:p>
          <a:p>
            <a:r>
              <a:rPr lang="en-US" sz="3200" dirty="0" smtClean="0"/>
              <a:t>Presentations on Monday</a:t>
            </a:r>
          </a:p>
          <a:p>
            <a:r>
              <a:rPr lang="en-US" sz="3200" dirty="0" smtClean="0"/>
              <a:t>Graded class discussion assessment on Tuesday</a:t>
            </a:r>
          </a:p>
          <a:p>
            <a:pPr lvl="1"/>
            <a:r>
              <a:rPr lang="en-US" sz="2800" dirty="0" smtClean="0"/>
              <a:t>Open note, so take notes during the presentations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003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Graded Class Discussion/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In </a:t>
            </a:r>
            <a:r>
              <a:rPr lang="en-US" sz="3600" dirty="0" smtClean="0"/>
              <a:t>your opinion, to what extent can we say the Pacific Northwest breeds serial killers?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Why does society have a fascination with serial killers? 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Does society handle serial killers the right way (in terms of media coverage)? What do you think is the right way to handle </a:t>
            </a:r>
            <a:r>
              <a:rPr lang="en-US" sz="3600" smtClean="0"/>
              <a:t>serial killers?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917137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43</TotalTime>
  <Words>291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Headlines</vt:lpstr>
      <vt:lpstr>Serial Killers</vt:lpstr>
      <vt:lpstr>Learning objectives</vt:lpstr>
      <vt:lpstr>An introduction </vt:lpstr>
      <vt:lpstr>Assignment</vt:lpstr>
      <vt:lpstr>Assignment</vt:lpstr>
      <vt:lpstr>Presentations</vt:lpstr>
      <vt:lpstr>Timeline </vt:lpstr>
      <vt:lpstr>Graded Class Discussion/ Assessment 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 Killers</dc:title>
  <dc:creator>Windows User</dc:creator>
  <cp:lastModifiedBy>Woldendorp, Kirsten    SHS-Staff</cp:lastModifiedBy>
  <cp:revision>10</cp:revision>
  <dcterms:created xsi:type="dcterms:W3CDTF">2016-06-15T21:39:18Z</dcterms:created>
  <dcterms:modified xsi:type="dcterms:W3CDTF">2016-12-01T17:11:58Z</dcterms:modified>
</cp:coreProperties>
</file>