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64" r:id="rId5"/>
    <p:sldId id="265" r:id="rId6"/>
    <p:sldId id="266" r:id="rId7"/>
    <p:sldId id="262" r:id="rId8"/>
    <p:sldId id="261" r:id="rId9"/>
    <p:sldId id="258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9904-D1D2-4F03-A7E8-364848DDA1C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69CB-6CE0-477D-BCAE-F53849F09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9904-D1D2-4F03-A7E8-364848DDA1C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69CB-6CE0-477D-BCAE-F53849F09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9904-D1D2-4F03-A7E8-364848DDA1C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69CB-6CE0-477D-BCAE-F53849F09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9904-D1D2-4F03-A7E8-364848DDA1C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69CB-6CE0-477D-BCAE-F53849F09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9904-D1D2-4F03-A7E8-364848DDA1C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69CB-6CE0-477D-BCAE-F53849F09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9904-D1D2-4F03-A7E8-364848DDA1C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69CB-6CE0-477D-BCAE-F53849F09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9904-D1D2-4F03-A7E8-364848DDA1C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69CB-6CE0-477D-BCAE-F53849F09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9904-D1D2-4F03-A7E8-364848DDA1C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69CB-6CE0-477D-BCAE-F53849F09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9904-D1D2-4F03-A7E8-364848DDA1C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69CB-6CE0-477D-BCAE-F53849F09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9904-D1D2-4F03-A7E8-364848DDA1C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69CB-6CE0-477D-BCAE-F53849F09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9904-D1D2-4F03-A7E8-364848DDA1C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69CB-6CE0-477D-BCAE-F53849F097FD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79904-D1D2-4F03-A7E8-364848DDA1C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369CB-6CE0-477D-BCAE-F53849F097FD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Second Semester Analysis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5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7361"/>
            <a:ext cx="8534400" cy="459343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Outline work time 5/3</a:t>
            </a:r>
          </a:p>
          <a:p>
            <a:r>
              <a:rPr lang="en-US" sz="2400" dirty="0" smtClean="0"/>
              <a:t>Outline due </a:t>
            </a:r>
            <a:r>
              <a:rPr lang="en-US" sz="2400" smtClean="0"/>
              <a:t>Sunday 5/6 </a:t>
            </a:r>
            <a:r>
              <a:rPr lang="en-US" sz="2400" dirty="0" smtClean="0"/>
              <a:t>at 10pm on turnitin.com</a:t>
            </a:r>
          </a:p>
          <a:p>
            <a:r>
              <a:rPr lang="en-US" sz="2400" dirty="0" smtClean="0"/>
              <a:t>Rough draft work time 5/10</a:t>
            </a:r>
          </a:p>
          <a:p>
            <a:r>
              <a:rPr lang="en-US" sz="2400" dirty="0" smtClean="0"/>
              <a:t>Rough draft due 5/14 at 10pm on turnitin.com</a:t>
            </a:r>
          </a:p>
          <a:p>
            <a:pPr lvl="1"/>
            <a:r>
              <a:rPr lang="en-US" sz="2000" dirty="0" smtClean="0"/>
              <a:t>Hard copy to class for peer editing 5/15</a:t>
            </a:r>
          </a:p>
          <a:p>
            <a:r>
              <a:rPr lang="en-US" sz="2400" dirty="0" smtClean="0"/>
              <a:t>Peer edit 5/18 (with work time) </a:t>
            </a:r>
          </a:p>
          <a:p>
            <a:r>
              <a:rPr lang="en-US" sz="2400" dirty="0" smtClean="0"/>
              <a:t>Final essay due by 5/21 at 10pm on turnitin.com</a:t>
            </a:r>
          </a:p>
          <a:p>
            <a:pPr lvl="1"/>
            <a:r>
              <a:rPr lang="en-US" sz="2000" dirty="0" smtClean="0"/>
              <a:t>No hard copy needed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65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125113" cy="391076"/>
          </a:xfrm>
        </p:spPr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15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Using evidence from the post-1950s literature we have read, create a thesis driven analysis essay answering the provided prompt</a:t>
            </a:r>
          </a:p>
          <a:p>
            <a:r>
              <a:rPr lang="en-US" sz="3200" dirty="0" smtClean="0"/>
              <a:t>Monday: time to outline and gather evidence (you need in-text </a:t>
            </a:r>
            <a:r>
              <a:rPr lang="en-US" sz="3200" dirty="0" smtClean="0"/>
              <a:t>citations)</a:t>
            </a:r>
            <a:endParaRPr lang="en-US" sz="3200" dirty="0" smtClean="0"/>
          </a:p>
          <a:p>
            <a:r>
              <a:rPr lang="en-US" sz="3200" dirty="0" smtClean="0"/>
              <a:t>Tuesday: timed </a:t>
            </a:r>
            <a:r>
              <a:rPr lang="en-US" sz="3200" dirty="0" smtClean="0"/>
              <a:t>write (typed and submitted to turnitin.com)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078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361"/>
            <a:ext cx="8077200" cy="451723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To what extent does literature impact society and culture?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Determine the social impact of literature.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Keep in mind: you are focusing on American culture and literature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657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467276"/>
          </a:xfrm>
        </p:spPr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39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Beats, confessional poets </a:t>
            </a:r>
          </a:p>
          <a:p>
            <a:r>
              <a:rPr lang="en-US" sz="3600" dirty="0" smtClean="0"/>
              <a:t>Civil rights speeches and literature </a:t>
            </a:r>
          </a:p>
          <a:p>
            <a:r>
              <a:rPr lang="en-US" sz="3600" dirty="0" smtClean="0"/>
              <a:t>War literature (Vietnam)</a:t>
            </a:r>
          </a:p>
          <a:p>
            <a:r>
              <a:rPr lang="en-US" sz="3600" i="1" dirty="0" smtClean="0"/>
              <a:t>What They Carried </a:t>
            </a:r>
          </a:p>
          <a:p>
            <a:r>
              <a:rPr lang="en-US" sz="3600" dirty="0" smtClean="0"/>
              <a:t>Any readings about culture (gay rights, divorce, feminism, AIDS, abortion</a:t>
            </a:r>
            <a:r>
              <a:rPr lang="en-US" sz="3600" smtClean="0"/>
              <a:t>, environmentalism)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60758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125113" cy="543476"/>
          </a:xfrm>
        </p:spPr>
        <p:txBody>
          <a:bodyPr/>
          <a:lstStyle/>
          <a:p>
            <a:r>
              <a:rPr lang="en-US" dirty="0" smtClean="0"/>
              <a:t>Goal for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1"/>
            <a:ext cx="8610600" cy="5181600"/>
          </a:xfrm>
        </p:spPr>
        <p:txBody>
          <a:bodyPr/>
          <a:lstStyle/>
          <a:p>
            <a:r>
              <a:rPr lang="en-US" sz="4400" dirty="0" smtClean="0"/>
              <a:t>Collect all your evidence (you will need to cite in the essay)</a:t>
            </a:r>
          </a:p>
          <a:p>
            <a:r>
              <a:rPr lang="en-US" sz="4400" dirty="0" smtClean="0"/>
              <a:t>Create an outline:</a:t>
            </a:r>
          </a:p>
          <a:p>
            <a:pPr lvl="1"/>
            <a:r>
              <a:rPr lang="en-US" sz="4000" dirty="0" smtClean="0"/>
              <a:t>Thesis, BTS, Evidence (cited), and Analysis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172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342" y="381000"/>
            <a:ext cx="7125113" cy="467276"/>
          </a:xfrm>
        </p:spPr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1"/>
            <a:ext cx="8762999" cy="541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 will have exactly 45 minutes to answer the prompt</a:t>
            </a:r>
          </a:p>
          <a:p>
            <a:r>
              <a:rPr lang="en-US" sz="3200" dirty="0" smtClean="0"/>
              <a:t>You must submit to turnitin.com by the end of class</a:t>
            </a:r>
          </a:p>
          <a:p>
            <a:r>
              <a:rPr lang="en-US" sz="3200" dirty="0" smtClean="0"/>
              <a:t>You must use cited evidence in your timed essay write</a:t>
            </a:r>
          </a:p>
          <a:p>
            <a:r>
              <a:rPr lang="en-US" sz="3200" dirty="0" smtClean="0"/>
              <a:t>I will be using the Humanities Writing Rubric to score the essay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9093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OLDER FILES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6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8153400" cy="472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Using evidence from the post-1950s literature we have read, create a thesis driven analysis essay answering the provided prompt</a:t>
            </a:r>
          </a:p>
          <a:p>
            <a:r>
              <a:rPr lang="en-US" sz="3200" dirty="0" smtClean="0"/>
              <a:t>1200-1500 words, Works Cited Page, in-text citations with quotes</a:t>
            </a:r>
          </a:p>
          <a:p>
            <a:r>
              <a:rPr lang="en-US" sz="3200" dirty="0" smtClean="0"/>
              <a:t>12-point font, Times New Roman, MLA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574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467276"/>
          </a:xfrm>
        </p:spPr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3999"/>
          </a:xfrm>
        </p:spPr>
        <p:txBody>
          <a:bodyPr>
            <a:normAutofit fontScale="85000" lnSpcReduction="20000"/>
          </a:bodyPr>
          <a:lstStyle/>
          <a:p>
            <a:r>
              <a:rPr lang="en-US" sz="3600" i="1" dirty="0" smtClean="0"/>
              <a:t>To Kill a Mockingbird </a:t>
            </a:r>
          </a:p>
          <a:p>
            <a:r>
              <a:rPr lang="en-US" sz="3600" dirty="0" smtClean="0"/>
              <a:t>Beats, confessional poets </a:t>
            </a:r>
          </a:p>
          <a:p>
            <a:r>
              <a:rPr lang="en-US" sz="3600" i="1" dirty="0" smtClean="0"/>
              <a:t>The Crucible</a:t>
            </a:r>
          </a:p>
          <a:p>
            <a:r>
              <a:rPr lang="en-US" sz="3600" dirty="0" smtClean="0"/>
              <a:t>Civil rights speeches and literature </a:t>
            </a:r>
          </a:p>
          <a:p>
            <a:r>
              <a:rPr lang="en-US" sz="3600" dirty="0" smtClean="0"/>
              <a:t>War literature </a:t>
            </a:r>
          </a:p>
          <a:p>
            <a:r>
              <a:rPr lang="en-US" sz="3600" i="1" dirty="0" smtClean="0"/>
              <a:t>What They Carried </a:t>
            </a:r>
          </a:p>
          <a:p>
            <a:r>
              <a:rPr lang="en-US" sz="3600" dirty="0" smtClean="0"/>
              <a:t>Any readings about culture (gay rights, divorce, feminism, AIDS, abortion, Watergate) </a:t>
            </a:r>
          </a:p>
          <a:p>
            <a:r>
              <a:rPr lang="en-US" sz="3600" i="1" dirty="0" smtClean="0"/>
              <a:t>The Glass Castle 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6155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111</TotalTime>
  <Words>330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Courier New</vt:lpstr>
      <vt:lpstr>Trebuchet MS</vt:lpstr>
      <vt:lpstr>Verdana</vt:lpstr>
      <vt:lpstr>Wingdings 2</vt:lpstr>
      <vt:lpstr>Summer</vt:lpstr>
      <vt:lpstr>Second Semester Analysis Essay</vt:lpstr>
      <vt:lpstr>Task</vt:lpstr>
      <vt:lpstr>Prompts</vt:lpstr>
      <vt:lpstr>Literature</vt:lpstr>
      <vt:lpstr>Goal for Monday</vt:lpstr>
      <vt:lpstr>Directions</vt:lpstr>
      <vt:lpstr>OLDER FILES </vt:lpstr>
      <vt:lpstr>Task</vt:lpstr>
      <vt:lpstr>Literature</vt:lpstr>
      <vt:lpstr>Due Dates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Semester Analysis Essay</dc:title>
  <dc:creator>Windows User</dc:creator>
  <cp:lastModifiedBy>Woldendorp, Kirsten    SHS-Staff</cp:lastModifiedBy>
  <cp:revision>22</cp:revision>
  <dcterms:created xsi:type="dcterms:W3CDTF">2016-02-02T18:34:45Z</dcterms:created>
  <dcterms:modified xsi:type="dcterms:W3CDTF">2019-05-14T21:49:19Z</dcterms:modified>
</cp:coreProperties>
</file>