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8F60FF-8D8F-4086-B1AF-C3DF9F7FFF9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C78F33-2E68-498A-BC5D-2848B2C414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Northwest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8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Wednesday two of you will be presenting a Northwest current event</a:t>
            </a:r>
          </a:p>
          <a:p>
            <a:r>
              <a:rPr lang="en-US" dirty="0" smtClean="0"/>
              <a:t>Can be from any local news source (must include citation)</a:t>
            </a:r>
          </a:p>
          <a:p>
            <a:r>
              <a:rPr lang="en-US" dirty="0" smtClean="0"/>
              <a:t>Can be from any genre/area of interest (arts, sports, news, entertainment)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2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topic</a:t>
            </a:r>
          </a:p>
          <a:p>
            <a:r>
              <a:rPr lang="en-US" dirty="0" smtClean="0"/>
              <a:t>Way to electronically read</a:t>
            </a:r>
          </a:p>
          <a:p>
            <a:r>
              <a:rPr lang="en-US" dirty="0" smtClean="0"/>
              <a:t>Discussion with class</a:t>
            </a:r>
          </a:p>
          <a:p>
            <a:r>
              <a:rPr lang="en-US" dirty="0" smtClean="0"/>
              <a:t>Graded on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7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cities?</a:t>
            </a:r>
          </a:p>
          <a:p>
            <a:r>
              <a:rPr lang="en-US" dirty="0" smtClean="0"/>
              <a:t>Major landmarks?</a:t>
            </a:r>
          </a:p>
          <a:p>
            <a:r>
              <a:rPr lang="en-US" dirty="0" smtClean="0"/>
              <a:t>History?</a:t>
            </a:r>
          </a:p>
          <a:p>
            <a:r>
              <a:rPr lang="en-US" dirty="0" smtClean="0"/>
              <a:t>Key figures?</a:t>
            </a:r>
          </a:p>
          <a:p>
            <a:r>
              <a:rPr lang="en-US" dirty="0" smtClean="0"/>
              <a:t>Tribes?</a:t>
            </a:r>
          </a:p>
          <a:p>
            <a:r>
              <a:rPr lang="en-US" dirty="0" smtClean="0"/>
              <a:t>Geography? </a:t>
            </a:r>
            <a:endParaRPr lang="en-US" dirty="0"/>
          </a:p>
          <a:p>
            <a:r>
              <a:rPr lang="en-US" dirty="0" smtClean="0"/>
              <a:t>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1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Rick Reilly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written about Seattle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4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Maps of </a:t>
            </a:r>
            <a:r>
              <a:rPr lang="en-US" dirty="0" smtClean="0"/>
              <a:t>Oregon and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Directions</a:t>
            </a:r>
            <a:r>
              <a:rPr lang="en-US" dirty="0"/>
              <a:t>: Fill out the blank maps of </a:t>
            </a:r>
            <a:r>
              <a:rPr lang="en-US" dirty="0" smtClean="0"/>
              <a:t>Oregon and </a:t>
            </a:r>
            <a:r>
              <a:rPr lang="en-US" dirty="0"/>
              <a:t>Washington State you have received, making sure to list the 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cities, mountains, rivers, geographic regions, etc. below.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label both </a:t>
            </a:r>
            <a:r>
              <a:rPr lang="en-US" dirty="0" smtClean="0"/>
              <a:t>maps with the cities or geographical elements. </a:t>
            </a:r>
            <a:endParaRPr lang="en-US" dirty="0" smtClean="0"/>
          </a:p>
          <a:p>
            <a:r>
              <a:rPr lang="en-US" dirty="0" smtClean="0"/>
              <a:t>Feel </a:t>
            </a:r>
            <a:r>
              <a:rPr lang="en-US" dirty="0"/>
              <a:t>free to use color or label extra items. Later in the unit, </a:t>
            </a:r>
            <a:r>
              <a:rPr lang="en-US" b="1" dirty="0"/>
              <a:t>you will be given a quiz on Pacific Northwest geography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371600"/>
            <a:ext cx="3419856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300" b="1" dirty="0" smtClean="0"/>
              <a:t>States: </a:t>
            </a:r>
          </a:p>
          <a:p>
            <a:r>
              <a:rPr lang="en-US" sz="3300" dirty="0" smtClean="0"/>
              <a:t>Oregon</a:t>
            </a:r>
          </a:p>
          <a:p>
            <a:r>
              <a:rPr lang="en-US" sz="3300" dirty="0" smtClean="0"/>
              <a:t>Washington</a:t>
            </a: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b="1" dirty="0" smtClean="0"/>
              <a:t>Cities</a:t>
            </a:r>
            <a:r>
              <a:rPr lang="en-US" sz="3300" dirty="0" smtClean="0"/>
              <a:t>:</a:t>
            </a:r>
          </a:p>
          <a:p>
            <a:r>
              <a:rPr lang="en-US" sz="3300" dirty="0" smtClean="0"/>
              <a:t>Astoria, OR</a:t>
            </a:r>
          </a:p>
          <a:p>
            <a:r>
              <a:rPr lang="en-US" sz="3300" dirty="0" smtClean="0"/>
              <a:t>Eugene</a:t>
            </a:r>
            <a:r>
              <a:rPr lang="en-US" sz="3300" dirty="0" smtClean="0"/>
              <a:t>, OR</a:t>
            </a:r>
          </a:p>
          <a:p>
            <a:r>
              <a:rPr lang="en-US" sz="3300" dirty="0" smtClean="0"/>
              <a:t>Olympia, WA</a:t>
            </a:r>
          </a:p>
          <a:p>
            <a:r>
              <a:rPr lang="en-US" sz="3300" dirty="0" smtClean="0"/>
              <a:t>Pendleton, OR</a:t>
            </a:r>
          </a:p>
          <a:p>
            <a:r>
              <a:rPr lang="en-US" sz="3300" dirty="0" smtClean="0"/>
              <a:t>Salem, OR</a:t>
            </a:r>
          </a:p>
          <a:p>
            <a:r>
              <a:rPr lang="en-US" sz="3300" dirty="0" smtClean="0"/>
              <a:t>Portland, OR</a:t>
            </a:r>
          </a:p>
          <a:p>
            <a:r>
              <a:rPr lang="en-US" sz="3300" dirty="0" smtClean="0"/>
              <a:t>Tacoma, WA</a:t>
            </a:r>
          </a:p>
          <a:p>
            <a:r>
              <a:rPr lang="en-US" sz="3300" dirty="0" smtClean="0"/>
              <a:t>Seattle, WA</a:t>
            </a:r>
          </a:p>
          <a:p>
            <a:r>
              <a:rPr lang="en-US" sz="3300" dirty="0" smtClean="0"/>
              <a:t>Spokane, WA</a:t>
            </a:r>
          </a:p>
          <a:p>
            <a:r>
              <a:rPr lang="en-US" sz="3300" dirty="0" smtClean="0"/>
              <a:t>Yakima</a:t>
            </a:r>
            <a:r>
              <a:rPr lang="en-US" sz="3300" dirty="0" smtClean="0"/>
              <a:t>, WA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1371600"/>
            <a:ext cx="3660648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Other:</a:t>
            </a:r>
            <a:endParaRPr lang="en-US" sz="3800" dirty="0" smtClean="0"/>
          </a:p>
          <a:p>
            <a:r>
              <a:rPr lang="en-US" sz="3800" dirty="0" smtClean="0"/>
              <a:t>Cascade </a:t>
            </a:r>
            <a:r>
              <a:rPr lang="en-US" sz="3800" dirty="0" smtClean="0"/>
              <a:t>Mountains</a:t>
            </a:r>
          </a:p>
          <a:p>
            <a:r>
              <a:rPr lang="en-US" sz="3800" dirty="0" smtClean="0"/>
              <a:t>Columbia River</a:t>
            </a:r>
          </a:p>
          <a:p>
            <a:r>
              <a:rPr lang="en-US" sz="3800" dirty="0" smtClean="0"/>
              <a:t>Mt</a:t>
            </a:r>
            <a:r>
              <a:rPr lang="en-US" sz="3800" dirty="0" smtClean="0"/>
              <a:t>. St. Helens</a:t>
            </a:r>
          </a:p>
          <a:p>
            <a:r>
              <a:rPr lang="en-US" sz="3800" dirty="0" smtClean="0"/>
              <a:t>Mt. Rainier</a:t>
            </a:r>
          </a:p>
          <a:p>
            <a:r>
              <a:rPr lang="en-US" sz="3800" dirty="0" smtClean="0"/>
              <a:t>Olympic Mountains</a:t>
            </a:r>
          </a:p>
          <a:p>
            <a:r>
              <a:rPr lang="en-US" sz="3800" dirty="0" smtClean="0"/>
              <a:t>Pacific Ocean</a:t>
            </a:r>
          </a:p>
          <a:p>
            <a:r>
              <a:rPr lang="en-US" sz="3800" dirty="0" smtClean="0"/>
              <a:t>Puget Sound</a:t>
            </a:r>
          </a:p>
          <a:p>
            <a:r>
              <a:rPr lang="en-US" sz="3800" dirty="0" smtClean="0"/>
              <a:t>San Juan Islands</a:t>
            </a:r>
          </a:p>
          <a:p>
            <a:r>
              <a:rPr lang="en-US" sz="3800" dirty="0" smtClean="0"/>
              <a:t>Snake River</a:t>
            </a:r>
          </a:p>
          <a:p>
            <a:r>
              <a:rPr lang="en-US" sz="3800" dirty="0" smtClean="0"/>
              <a:t>Straight of Juan de Fuca</a:t>
            </a:r>
          </a:p>
          <a:p>
            <a:r>
              <a:rPr lang="en-US" sz="3800" dirty="0" smtClean="0"/>
              <a:t>Willamette </a:t>
            </a:r>
            <a:r>
              <a:rPr lang="en-US" sz="3800" dirty="0" smtClean="0"/>
              <a:t>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46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</TotalTime>
  <Words>230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Austin</vt:lpstr>
      <vt:lpstr>Northwest Studies</vt:lpstr>
      <vt:lpstr>Weekly Activity </vt:lpstr>
      <vt:lpstr>Requirements </vt:lpstr>
      <vt:lpstr>What do you know </vt:lpstr>
      <vt:lpstr>Rick Reilly </vt:lpstr>
      <vt:lpstr> Maps of Oregon and Washington</vt:lpstr>
      <vt:lpstr>Things to Include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 Studies</dc:title>
  <dc:creator>Windows User</dc:creator>
  <cp:lastModifiedBy>Woldendorp, Kirsten    SHS-Staff</cp:lastModifiedBy>
  <cp:revision>8</cp:revision>
  <dcterms:created xsi:type="dcterms:W3CDTF">2016-06-15T15:13:20Z</dcterms:created>
  <dcterms:modified xsi:type="dcterms:W3CDTF">2016-09-02T19:29:18Z</dcterms:modified>
</cp:coreProperties>
</file>