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110" d="100"/>
          <a:sy n="110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3AD5-29C2-4B60-8F1A-BC8405825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0345-6155-412C-8A2D-439BE9890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2D61-C088-48AD-8EF9-6A4F4E5AC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1020-4C0C-48B7-815E-6D1EDC302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FD58-48BE-49AD-B39C-517166197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E6C4-F588-43E5-A79D-8400A4069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83CA-EFE0-44E3-95AE-3E3B6C6B1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095A-D8B8-4C69-910F-17571F0B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9066-048D-48F4-A6EB-C511DF71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7175-3314-4EB1-9283-20119FA24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FF7-703D-4DC5-BEE5-026B760AE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56434F87-599A-4A9E-9309-576147B87B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ulien_Dupre_DUJ004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87777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9600" b="1" dirty="0">
                <a:solidFill>
                  <a:schemeClr val="tx1"/>
                </a:solidFill>
              </a:rPr>
              <a:t>Naturalism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1267-John%20George%20Brown-Eyeing%20the%20Fruit%20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0"/>
            <a:ext cx="4572000" cy="68974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6a00d8348eeb4a53ef00e54f74c9058834-800w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07698" y="0"/>
            <a:ext cx="1035169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Reflection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dirty="0" smtClean="0"/>
              <a:t>What similarities AND difference can you see between Rationalism, Romanticism, Dark Romanticism, Transcendentalism, and Naturalism?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060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Social conditions and events are inescapable and not because of the supernatural/God</a:t>
            </a:r>
          </a:p>
          <a:p>
            <a:r>
              <a:rPr lang="en-US" sz="2400" dirty="0" smtClean="0"/>
              <a:t>Portrays things as they actually are</a:t>
            </a:r>
          </a:p>
          <a:p>
            <a:r>
              <a:rPr lang="en-US" sz="2400" dirty="0" smtClean="0"/>
              <a:t>Naturalism literature is a literary movement that seeks to represent an everyday reality</a:t>
            </a:r>
          </a:p>
          <a:p>
            <a:pPr lvl="1"/>
            <a:r>
              <a:rPr lang="en-US" sz="2000" dirty="0" smtClean="0"/>
              <a:t>More realistic and believable </a:t>
            </a:r>
          </a:p>
          <a:p>
            <a:pPr lvl="1"/>
            <a:r>
              <a:rPr lang="en-US" sz="2000" dirty="0" smtClean="0"/>
              <a:t>Drawing/writing of realistic objects in a natural setting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You will be writing about each of the Naturalist paintings presented.</a:t>
            </a:r>
          </a:p>
          <a:p>
            <a:r>
              <a:rPr lang="en-US" sz="2400" dirty="0" smtClean="0"/>
              <a:t>You need to write about what you see, and what you think is happening in the painting. </a:t>
            </a:r>
          </a:p>
          <a:p>
            <a:r>
              <a:rPr lang="en-US" sz="2400" dirty="0" smtClean="0"/>
              <a:t>You will have </a:t>
            </a:r>
            <a:r>
              <a:rPr lang="en-US" sz="2400" dirty="0" smtClean="0"/>
              <a:t>1 minute </a:t>
            </a:r>
            <a:r>
              <a:rPr lang="en-US" sz="2400" dirty="0" smtClean="0"/>
              <a:t>for each painting, and  you are expected to write for the </a:t>
            </a:r>
            <a:r>
              <a:rPr lang="en-US" sz="2400" dirty="0" smtClean="0"/>
              <a:t>full minute.</a:t>
            </a:r>
            <a:endParaRPr lang="en-US" sz="2400" dirty="0" smtClean="0"/>
          </a:p>
          <a:p>
            <a:r>
              <a:rPr lang="en-US" sz="2400" dirty="0" smtClean="0"/>
              <a:t>Painting notes and the overall reflection question will go in the homework packet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 descr="Milkmaid and cow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824"/>
          <a:stretch>
            <a:fillRect/>
          </a:stretch>
        </p:blipFill>
        <p:spPr>
          <a:xfrm>
            <a:off x="0" y="0"/>
            <a:ext cx="9144000" cy="72967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eorge Claus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5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irl at the G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399" y="0"/>
            <a:ext cx="517778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hepherdess with her F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8020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he-angelus-by-millet-ca-18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5883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e%20Found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1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991</TotalTime>
  <Words>137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Garamond</vt:lpstr>
      <vt:lpstr>Trebuchet MS</vt:lpstr>
      <vt:lpstr>Verdana</vt:lpstr>
      <vt:lpstr>Wingdings 2</vt:lpstr>
      <vt:lpstr>Autumn</vt:lpstr>
      <vt:lpstr>PowerPoint Presentation</vt:lpstr>
      <vt:lpstr>NATURALISM </vt:lpstr>
      <vt:lpstr>Your task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 (5 minutes)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The Realists (1860’s- 1900)</dc:title>
  <dc:creator>OlsenA</dc:creator>
  <cp:lastModifiedBy>Woldendorp, Kirsten    SHS-Staff</cp:lastModifiedBy>
  <cp:revision>44</cp:revision>
  <dcterms:created xsi:type="dcterms:W3CDTF">2007-10-28T18:57:52Z</dcterms:created>
  <dcterms:modified xsi:type="dcterms:W3CDTF">2016-09-20T20:56:57Z</dcterms:modified>
</cp:coreProperties>
</file>