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4"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886DD1C-A14A-4035-A21A-117156EBF843}" type="datetimeFigureOut">
              <a:rPr lang="en-US" smtClean="0"/>
              <a:t>1/10/2017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54FBA8C-D74B-4BE2-B6D4-65F3B3CB6D3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71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86DD1C-A14A-4035-A21A-117156EBF843}"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144787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86DD1C-A14A-4035-A21A-117156EBF843}"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191854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86DD1C-A14A-4035-A21A-117156EBF843}"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63433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6DD1C-A14A-4035-A21A-117156EBF843}"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FBA8C-D74B-4BE2-B6D4-65F3B3CB6D3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10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86DD1C-A14A-4035-A21A-117156EBF843}"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173097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6DD1C-A14A-4035-A21A-117156EBF843}" type="datetimeFigureOut">
              <a:rPr lang="en-US" smtClean="0"/>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72701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86DD1C-A14A-4035-A21A-117156EBF843}" type="datetimeFigureOut">
              <a:rPr lang="en-US" smtClean="0"/>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85493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6DD1C-A14A-4035-A21A-117156EBF843}" type="datetimeFigureOut">
              <a:rPr lang="en-US" smtClean="0"/>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169092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6DD1C-A14A-4035-A21A-117156EBF843}"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279803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6DD1C-A14A-4035-A21A-117156EBF843}"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FBA8C-D74B-4BE2-B6D4-65F3B3CB6D3B}" type="slidenum">
              <a:rPr lang="en-US" smtClean="0"/>
              <a:t>‹#›</a:t>
            </a:fld>
            <a:endParaRPr lang="en-US"/>
          </a:p>
        </p:txBody>
      </p:sp>
    </p:spTree>
    <p:extLst>
      <p:ext uri="{BB962C8B-B14F-4D97-AF65-F5344CB8AC3E}">
        <p14:creationId xmlns:p14="http://schemas.microsoft.com/office/powerpoint/2010/main" val="283779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886DD1C-A14A-4035-A21A-117156EBF843}" type="datetimeFigureOut">
              <a:rPr lang="en-US" smtClean="0"/>
              <a:t>1/10/2017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54FBA8C-D74B-4BE2-B6D4-65F3B3CB6D3B}" type="slidenum">
              <a:rPr lang="en-US" smtClean="0"/>
              <a:t>‹#›</a:t>
            </a:fld>
            <a:endParaRPr lang="en-US"/>
          </a:p>
        </p:txBody>
      </p:sp>
    </p:spTree>
    <p:extLst>
      <p:ext uri="{BB962C8B-B14F-4D97-AF65-F5344CB8AC3E}">
        <p14:creationId xmlns:p14="http://schemas.microsoft.com/office/powerpoint/2010/main" val="1648199324"/>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Modern Seattle Presentation</a:t>
            </a:r>
            <a:endParaRPr lang="en-US" dirty="0"/>
          </a:p>
        </p:txBody>
      </p:sp>
      <p:sp>
        <p:nvSpPr>
          <p:cNvPr id="3" name="Subtitle 2"/>
          <p:cNvSpPr>
            <a:spLocks noGrp="1"/>
          </p:cNvSpPr>
          <p:nvPr>
            <p:ph type="subTitle" idx="1"/>
          </p:nvPr>
        </p:nvSpPr>
        <p:spPr/>
        <p:txBody>
          <a:bodyPr/>
          <a:lstStyle/>
          <a:p>
            <a:r>
              <a:rPr lang="en-US" dirty="0" smtClean="0"/>
              <a:t>Your NW Studies Final </a:t>
            </a:r>
            <a:endParaRPr lang="en-US" dirty="0"/>
          </a:p>
        </p:txBody>
      </p:sp>
    </p:spTree>
    <p:extLst>
      <p:ext uri="{BB962C8B-B14F-4D97-AF65-F5344CB8AC3E}">
        <p14:creationId xmlns:p14="http://schemas.microsoft.com/office/powerpoint/2010/main" val="3448474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10746"/>
          </a:xfrm>
        </p:spPr>
        <p:txBody>
          <a:bodyPr>
            <a:normAutofit fontScale="90000"/>
          </a:bodyPr>
          <a:lstStyle/>
          <a:p>
            <a:r>
              <a:rPr lang="en-US" dirty="0" smtClean="0"/>
              <a:t>Presentation</a:t>
            </a:r>
            <a:endParaRPr lang="en-US" dirty="0"/>
          </a:p>
        </p:txBody>
      </p:sp>
      <p:sp>
        <p:nvSpPr>
          <p:cNvPr id="4" name="Rectangle 1"/>
          <p:cNvSpPr>
            <a:spLocks noGrp="1" noChangeArrowheads="1"/>
          </p:cNvSpPr>
          <p:nvPr>
            <p:ph idx="1"/>
          </p:nvPr>
        </p:nvSpPr>
        <p:spPr bwMode="auto">
          <a:xfrm>
            <a:off x="838200" y="1462139"/>
            <a:ext cx="1075243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lnSpc>
                <a:spcPct val="100000"/>
              </a:lnSpc>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Directions:</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You will pick any topic on the City of Seattle/Puget Sound region during or after World War II (1945), and complete a research proposal on it and give a 3-5 minute presentation. This will count as your final exam—i.e. 10% of your grade in this class—there will be no written or multiple choice test. </a:t>
            </a:r>
          </a:p>
          <a:p>
            <a:pPr marL="285750" indent="-285750">
              <a:lnSpc>
                <a:spcPct val="100000"/>
              </a:lnSpc>
              <a:buClrTx/>
              <a:buSzTx/>
            </a:pP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You will pick a topic, do some research, and formulate a relevant research question and thesis, which is long enough to write an in-depth paper on. You will then do more research and create an outline—that could be used to write a paper—to go with your question and thesis. This outline should be at least 4 “levels” deep and should not exceed two-pages. </a:t>
            </a:r>
          </a:p>
          <a:p>
            <a:pPr marL="285750" indent="-285750">
              <a:lnSpc>
                <a:spcPct val="100000"/>
              </a:lnSpc>
              <a:buClrTx/>
              <a:buSzTx/>
            </a:pP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Once you have finished that, you will create a presentation that explains both the importance of the topic and its effect on Seattle. </a:t>
            </a:r>
          </a:p>
          <a:p>
            <a:pPr marL="285750" indent="-285750">
              <a:lnSpc>
                <a:spcPct val="100000"/>
              </a:lnSpc>
              <a:buClrTx/>
              <a:buSzTx/>
            </a:pP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Finally you must use at least six sources in your research, none of which may be Wikipedia or similar sites. Furthermore, you may not use any type of common encyclopedia, written or printed. At least two of these sources must be print sources, and two of them must be primary sources—but remember at this point primary sources in history go way beyond simple texts—pictures, movies, newspaper clippings, building plans, etc., all count. One source may meet multiple requirements, but you should make sure all requirements are met. You must submit these sources in a properly formatted bibliography, which includes proper indenting and is alphabetized.</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660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altLang="en-US" sz="3200" dirty="0">
                <a:solidFill>
                  <a:schemeClr val="tx1"/>
                </a:solidFill>
                <a:latin typeface="Arial" panose="020B0604020202020204" pitchFamily="34" charset="0"/>
                <a:ea typeface="Times New Roman" panose="02020603050405020304" pitchFamily="18" charset="0"/>
              </a:rPr>
              <a:t>You will have the rest of the semester’s class time at school to do this, but you will also obviously have to work on it outside of school. I will get you into the library/lab as much as possible, but since I cannot monopolize it, I suggest you also bring stuff to work on in class. (This does not mean other homework, I expect you to be working on this project in class unless you show me a fully completed project prior to the deadline.) Decide how to tackle each of the following:</a:t>
            </a:r>
            <a:endParaRPr lang="en-US" altLang="en-US" sz="160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2166519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24930"/>
          </a:xfrm>
        </p:spPr>
        <p:txBody>
          <a:bodyPr/>
          <a:lstStyle/>
          <a:p>
            <a:r>
              <a:rPr lang="en-US" dirty="0" smtClean="0"/>
              <a:t>Requirements</a:t>
            </a:r>
            <a:endParaRPr lang="en-US" dirty="0"/>
          </a:p>
        </p:txBody>
      </p:sp>
      <p:sp>
        <p:nvSpPr>
          <p:cNvPr id="4" name="Rectangle 1"/>
          <p:cNvSpPr>
            <a:spLocks noGrp="1" noChangeArrowheads="1"/>
          </p:cNvSpPr>
          <p:nvPr>
            <p:ph idx="1"/>
          </p:nvPr>
        </p:nvSpPr>
        <p:spPr bwMode="auto">
          <a:xfrm>
            <a:off x="462554" y="1354768"/>
            <a:ext cx="11236411"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Find a topic, do some research and create a question and thesis</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on anything you would like about Seattle after World War II. You can research something we have done in class, or something we may never get to in class. Anything that you can write a thesis on is acceptable. But remember, this is a thesis project, not simply a written report.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Create a research proposal, </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complete with question, thesis, and paper outline. Your outline should address your thoughts on the history of your topic and its effect on Seattle. You should consider what did and did not happen in Seattle and what affect that had. You should make sure to address an issue with enough research for </a:t>
            </a: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least a one (no more than two) page, single-spaced, 4-level outline.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Create an extensive, informative presentation</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of at least 3 but no more than 5 minutes. Your presentation should give us background on your topic and explain your proposal and thesis. It should also be informative, interesting, and hopefully entertaining. Your presentation should have a visual aid, and though not required, a multimedia component or an audience participation activity is encouraged.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Create a</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bibliography</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following MLA format. This means alphabetized and indented too! Your bibliography must have at least </a:t>
            </a: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six sources, NONE of which may be Wikipedia or sites of that ilk (answers.com, </a:t>
            </a:r>
            <a:r>
              <a:rPr kumimoji="0" lang="en-US" altLang="en-US" sz="18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etc</a:t>
            </a: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NONE of which may be common encyclopedias, printed or written. Two of which must be print sources, and two of which must primary sources.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0438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800" b="1" dirty="0">
                <a:solidFill>
                  <a:schemeClr val="tx1"/>
                </a:solidFill>
              </a:rPr>
              <a:t>PRESENTATIONS WILL BEGIN </a:t>
            </a:r>
            <a:r>
              <a:rPr lang="en-US" sz="4800" b="1" dirty="0" smtClean="0">
                <a:solidFill>
                  <a:schemeClr val="tx1"/>
                </a:solidFill>
              </a:rPr>
              <a:t>TUESDAY, JANUARY 17</a:t>
            </a:r>
            <a:r>
              <a:rPr lang="en-US" sz="4800" b="1" baseline="30000" dirty="0" smtClean="0">
                <a:solidFill>
                  <a:schemeClr val="tx1"/>
                </a:solidFill>
              </a:rPr>
              <a:t>th</a:t>
            </a:r>
            <a:r>
              <a:rPr lang="en-US" sz="4800" b="1" dirty="0" smtClean="0">
                <a:solidFill>
                  <a:schemeClr val="tx1"/>
                </a:solidFill>
              </a:rPr>
              <a:t>, </a:t>
            </a:r>
            <a:r>
              <a:rPr lang="en-US" sz="4800" b="1" dirty="0">
                <a:solidFill>
                  <a:schemeClr val="tx1"/>
                </a:solidFill>
              </a:rPr>
              <a:t>2017. A COPY OF EACH PERSON’S WRITTEN MATERIALS IS DUE AT THE START OF CLASS ON JANUARY </a:t>
            </a:r>
            <a:r>
              <a:rPr lang="en-US" sz="4800" b="1" dirty="0" smtClean="0">
                <a:solidFill>
                  <a:schemeClr val="tx1"/>
                </a:solidFill>
              </a:rPr>
              <a:t>17</a:t>
            </a:r>
            <a:r>
              <a:rPr lang="en-US" sz="4800" b="1" baseline="30000" dirty="0" smtClean="0">
                <a:solidFill>
                  <a:schemeClr val="tx1"/>
                </a:solidFill>
              </a:rPr>
              <a:t>th</a:t>
            </a:r>
            <a:r>
              <a:rPr lang="en-US" sz="4800" b="1" dirty="0">
                <a:solidFill>
                  <a:schemeClr val="tx1"/>
                </a:solidFill>
              </a:rPr>
              <a:t>. </a:t>
            </a:r>
            <a:endParaRPr lang="en-US" sz="4800" dirty="0">
              <a:solidFill>
                <a:schemeClr val="tx1"/>
              </a:solidFill>
            </a:endParaRPr>
          </a:p>
          <a:p>
            <a:endParaRPr lang="en-US" dirty="0"/>
          </a:p>
        </p:txBody>
      </p:sp>
    </p:spTree>
    <p:extLst>
      <p:ext uri="{BB962C8B-B14F-4D97-AF65-F5344CB8AC3E}">
        <p14:creationId xmlns:p14="http://schemas.microsoft.com/office/powerpoint/2010/main" val="161466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1143000" y="601362"/>
            <a:ext cx="4754880" cy="5479397"/>
          </a:xfrm>
        </p:spPr>
        <p:txBody>
          <a:bodyPr>
            <a:normAutofit fontScale="62500" lnSpcReduction="20000"/>
          </a:bodyPr>
          <a:lstStyle/>
          <a:p>
            <a:pPr marL="502920" indent="-457200">
              <a:buFont typeface="+mj-lt"/>
              <a:buAutoNum type="arabicPeriod"/>
            </a:pPr>
            <a:r>
              <a:rPr lang="en-US" dirty="0" smtClean="0">
                <a:solidFill>
                  <a:schemeClr val="tx1"/>
                </a:solidFill>
              </a:rPr>
              <a:t>Kyle: Boeing</a:t>
            </a:r>
          </a:p>
          <a:p>
            <a:pPr marL="502920" indent="-457200">
              <a:buFont typeface="+mj-lt"/>
              <a:buAutoNum type="arabicPeriod"/>
            </a:pPr>
            <a:r>
              <a:rPr lang="en-US" dirty="0" smtClean="0">
                <a:solidFill>
                  <a:schemeClr val="tx1"/>
                </a:solidFill>
              </a:rPr>
              <a:t>Jared: Starbucks</a:t>
            </a:r>
          </a:p>
          <a:p>
            <a:pPr marL="502920" indent="-457200">
              <a:buFont typeface="+mj-lt"/>
              <a:buAutoNum type="arabicPeriod"/>
            </a:pPr>
            <a:r>
              <a:rPr lang="en-US" dirty="0" smtClean="0">
                <a:solidFill>
                  <a:schemeClr val="tx1"/>
                </a:solidFill>
              </a:rPr>
              <a:t>Daylen: </a:t>
            </a:r>
            <a:r>
              <a:rPr lang="en-US" dirty="0" smtClean="0">
                <a:solidFill>
                  <a:schemeClr val="tx1"/>
                </a:solidFill>
              </a:rPr>
              <a:t>WA ferries </a:t>
            </a:r>
            <a:endParaRPr lang="en-US" dirty="0" smtClean="0">
              <a:solidFill>
                <a:schemeClr val="tx1"/>
              </a:solidFill>
            </a:endParaRPr>
          </a:p>
          <a:p>
            <a:pPr marL="502920" indent="-457200">
              <a:buFont typeface="+mj-lt"/>
              <a:buAutoNum type="arabicPeriod"/>
            </a:pPr>
            <a:r>
              <a:rPr lang="en-US" dirty="0" smtClean="0">
                <a:solidFill>
                  <a:schemeClr val="tx1"/>
                </a:solidFill>
              </a:rPr>
              <a:t>Kyleigh: Amazon</a:t>
            </a:r>
          </a:p>
          <a:p>
            <a:pPr marL="502920" indent="-457200">
              <a:buFont typeface="+mj-lt"/>
              <a:buAutoNum type="arabicPeriod"/>
            </a:pPr>
            <a:r>
              <a:rPr lang="en-US" dirty="0" err="1" smtClean="0">
                <a:solidFill>
                  <a:schemeClr val="tx1"/>
                </a:solidFill>
              </a:rPr>
              <a:t>Jei’Karei</a:t>
            </a:r>
            <a:r>
              <a:rPr lang="en-US" dirty="0" smtClean="0">
                <a:solidFill>
                  <a:schemeClr val="tx1"/>
                </a:solidFill>
              </a:rPr>
              <a:t>:</a:t>
            </a:r>
          </a:p>
          <a:p>
            <a:pPr marL="502920" indent="-457200">
              <a:buFont typeface="+mj-lt"/>
              <a:buAutoNum type="arabicPeriod"/>
            </a:pPr>
            <a:r>
              <a:rPr lang="en-US" dirty="0" smtClean="0">
                <a:solidFill>
                  <a:schemeClr val="tx1"/>
                </a:solidFill>
              </a:rPr>
              <a:t>Navik: WTO protests/Battle in Seattle </a:t>
            </a:r>
          </a:p>
          <a:p>
            <a:pPr marL="502920" indent="-457200">
              <a:buFont typeface="+mj-lt"/>
              <a:buAutoNum type="arabicPeriod"/>
            </a:pPr>
            <a:r>
              <a:rPr lang="en-US" dirty="0" smtClean="0">
                <a:solidFill>
                  <a:schemeClr val="tx1"/>
                </a:solidFill>
              </a:rPr>
              <a:t>Noah</a:t>
            </a:r>
            <a:r>
              <a:rPr lang="en-US" dirty="0" smtClean="0">
                <a:solidFill>
                  <a:schemeClr val="tx1"/>
                </a:solidFill>
              </a:rPr>
              <a:t>: Valve</a:t>
            </a:r>
            <a:r>
              <a:rPr lang="en-US" dirty="0" smtClean="0">
                <a:solidFill>
                  <a:schemeClr val="tx1"/>
                </a:solidFill>
              </a:rPr>
              <a:t>?</a:t>
            </a:r>
            <a:endParaRPr lang="en-US" dirty="0" smtClean="0">
              <a:solidFill>
                <a:schemeClr val="tx1"/>
              </a:solidFill>
            </a:endParaRPr>
          </a:p>
          <a:p>
            <a:pPr marL="502920" indent="-457200">
              <a:buFont typeface="+mj-lt"/>
              <a:buAutoNum type="arabicPeriod"/>
            </a:pPr>
            <a:r>
              <a:rPr lang="en-US" dirty="0" smtClean="0">
                <a:solidFill>
                  <a:schemeClr val="tx1"/>
                </a:solidFill>
              </a:rPr>
              <a:t>Ben: transportation infrastructure </a:t>
            </a:r>
          </a:p>
          <a:p>
            <a:pPr marL="502920" indent="-457200">
              <a:buFont typeface="+mj-lt"/>
              <a:buAutoNum type="arabicPeriod"/>
            </a:pPr>
            <a:r>
              <a:rPr lang="en-US" dirty="0" smtClean="0">
                <a:solidFill>
                  <a:schemeClr val="tx1"/>
                </a:solidFill>
              </a:rPr>
              <a:t>Evan:</a:t>
            </a:r>
          </a:p>
          <a:p>
            <a:pPr marL="502920" indent="-457200">
              <a:buFont typeface="+mj-lt"/>
              <a:buAutoNum type="arabicPeriod"/>
            </a:pPr>
            <a:r>
              <a:rPr lang="en-US" dirty="0" err="1" smtClean="0">
                <a:solidFill>
                  <a:schemeClr val="tx1"/>
                </a:solidFill>
              </a:rPr>
              <a:t>Paranita</a:t>
            </a:r>
            <a:r>
              <a:rPr lang="en-US" dirty="0" smtClean="0">
                <a:solidFill>
                  <a:schemeClr val="tx1"/>
                </a:solidFill>
              </a:rPr>
              <a:t>: Microsoft </a:t>
            </a:r>
          </a:p>
          <a:p>
            <a:pPr marL="502920" indent="-457200">
              <a:buFont typeface="+mj-lt"/>
              <a:buAutoNum type="arabicPeriod"/>
            </a:pPr>
            <a:r>
              <a:rPr lang="en-US" dirty="0" smtClean="0">
                <a:solidFill>
                  <a:schemeClr val="tx1"/>
                </a:solidFill>
              </a:rPr>
              <a:t>Tal: Sea-Tac airport </a:t>
            </a:r>
          </a:p>
          <a:p>
            <a:pPr marL="502920" indent="-457200">
              <a:buFont typeface="+mj-lt"/>
              <a:buAutoNum type="arabicPeriod"/>
            </a:pPr>
            <a:r>
              <a:rPr lang="en-US" dirty="0" smtClean="0">
                <a:solidFill>
                  <a:schemeClr val="tx1"/>
                </a:solidFill>
              </a:rPr>
              <a:t>Daya: Macklemore </a:t>
            </a:r>
          </a:p>
          <a:p>
            <a:pPr marL="502920" indent="-457200">
              <a:buFont typeface="+mj-lt"/>
              <a:buAutoNum type="arabicPeriod"/>
            </a:pPr>
            <a:r>
              <a:rPr lang="en-US" dirty="0" smtClean="0">
                <a:solidFill>
                  <a:schemeClr val="tx1"/>
                </a:solidFill>
              </a:rPr>
              <a:t>Makena: Seahawks</a:t>
            </a:r>
          </a:p>
          <a:p>
            <a:pPr marL="502920" indent="-457200">
              <a:buFont typeface="+mj-lt"/>
              <a:buAutoNum type="arabicPeriod"/>
            </a:pPr>
            <a:r>
              <a:rPr lang="en-US" dirty="0" smtClean="0">
                <a:solidFill>
                  <a:schemeClr val="tx1"/>
                </a:solidFill>
              </a:rPr>
              <a:t>PJ: Capital One</a:t>
            </a:r>
          </a:p>
          <a:p>
            <a:pPr marL="502920" indent="-457200">
              <a:buFont typeface="+mj-lt"/>
              <a:buAutoNum type="arabicPeriod"/>
            </a:pPr>
            <a:r>
              <a:rPr lang="en-US" dirty="0" smtClean="0">
                <a:solidFill>
                  <a:schemeClr val="tx1"/>
                </a:solidFill>
              </a:rPr>
              <a:t>Fernando: underground rap</a:t>
            </a:r>
          </a:p>
          <a:p>
            <a:pPr marL="502920" indent="-457200">
              <a:buFont typeface="+mj-lt"/>
              <a:buAutoNum type="arabicPeriod"/>
            </a:pPr>
            <a:r>
              <a:rPr lang="en-US" dirty="0" smtClean="0">
                <a:solidFill>
                  <a:schemeClr val="tx1"/>
                </a:solidFill>
              </a:rPr>
              <a:t>Alysha: </a:t>
            </a:r>
            <a:r>
              <a:rPr lang="en-US" dirty="0" err="1" smtClean="0">
                <a:solidFill>
                  <a:schemeClr val="tx1"/>
                </a:solidFill>
              </a:rPr>
              <a:t>Chihuly</a:t>
            </a:r>
            <a:r>
              <a:rPr lang="en-US" dirty="0" smtClean="0">
                <a:solidFill>
                  <a:schemeClr val="tx1"/>
                </a:solidFill>
              </a:rPr>
              <a:t> </a:t>
            </a:r>
          </a:p>
          <a:p>
            <a:pPr marL="502920" indent="-457200">
              <a:buFont typeface="+mj-lt"/>
              <a:buAutoNum type="arabicPeriod"/>
            </a:pPr>
            <a:r>
              <a:rPr lang="en-US" dirty="0" smtClean="0">
                <a:solidFill>
                  <a:schemeClr val="tx1"/>
                </a:solidFill>
              </a:rPr>
              <a:t>Keara: Grunge</a:t>
            </a:r>
          </a:p>
          <a:p>
            <a:pPr marL="502920" indent="-457200">
              <a:buFont typeface="+mj-lt"/>
              <a:buAutoNum type="arabicPeriod"/>
            </a:pPr>
            <a:endParaRPr lang="en-US" dirty="0" smtClean="0"/>
          </a:p>
        </p:txBody>
      </p:sp>
      <p:sp>
        <p:nvSpPr>
          <p:cNvPr id="16" name="Content Placeholder 15"/>
          <p:cNvSpPr>
            <a:spLocks noGrp="1"/>
          </p:cNvSpPr>
          <p:nvPr>
            <p:ph sz="half" idx="2"/>
          </p:nvPr>
        </p:nvSpPr>
        <p:spPr>
          <a:xfrm>
            <a:off x="6308801" y="601362"/>
            <a:ext cx="4754880" cy="5799438"/>
          </a:xfrm>
        </p:spPr>
        <p:txBody>
          <a:bodyPr>
            <a:normAutofit fontScale="62500" lnSpcReduction="20000"/>
          </a:bodyPr>
          <a:lstStyle/>
          <a:p>
            <a:pPr marL="502920" indent="-457200">
              <a:buFont typeface="+mj-lt"/>
              <a:buAutoNum type="arabicPeriod" startAt="18"/>
            </a:pPr>
            <a:r>
              <a:rPr lang="en-US" sz="2500" dirty="0" smtClean="0">
                <a:solidFill>
                  <a:schemeClr val="tx1"/>
                </a:solidFill>
              </a:rPr>
              <a:t>Jai: Sonics</a:t>
            </a:r>
          </a:p>
          <a:p>
            <a:pPr marL="502920" indent="-457200">
              <a:buFont typeface="+mj-lt"/>
              <a:buAutoNum type="arabicPeriod" startAt="18"/>
            </a:pPr>
            <a:r>
              <a:rPr lang="en-US" sz="2500" dirty="0" smtClean="0">
                <a:solidFill>
                  <a:schemeClr val="tx1"/>
                </a:solidFill>
              </a:rPr>
              <a:t>Aaron: 1995 Seattle Mariners</a:t>
            </a:r>
          </a:p>
          <a:p>
            <a:pPr marL="502920" indent="-457200">
              <a:buFont typeface="+mj-lt"/>
              <a:buAutoNum type="arabicPeriod" startAt="18"/>
            </a:pPr>
            <a:r>
              <a:rPr lang="en-US" sz="2500" dirty="0" smtClean="0">
                <a:solidFill>
                  <a:schemeClr val="tx1"/>
                </a:solidFill>
              </a:rPr>
              <a:t>Laura: Mt. St. Helens</a:t>
            </a:r>
          </a:p>
          <a:p>
            <a:pPr marL="502920" indent="-457200">
              <a:buFont typeface="+mj-lt"/>
              <a:buAutoNum type="arabicPeriod" startAt="18"/>
            </a:pPr>
            <a:r>
              <a:rPr lang="en-US" sz="2500" dirty="0" smtClean="0">
                <a:solidFill>
                  <a:schemeClr val="tx1"/>
                </a:solidFill>
              </a:rPr>
              <a:t>Henna: Japanese internment </a:t>
            </a:r>
          </a:p>
          <a:p>
            <a:pPr marL="502920" indent="-457200">
              <a:buFont typeface="+mj-lt"/>
              <a:buAutoNum type="arabicPeriod" startAt="18"/>
            </a:pPr>
            <a:r>
              <a:rPr lang="en-US" sz="2500" dirty="0" smtClean="0">
                <a:solidFill>
                  <a:schemeClr val="tx1"/>
                </a:solidFill>
              </a:rPr>
              <a:t>Hugo: Sounders</a:t>
            </a:r>
          </a:p>
          <a:p>
            <a:pPr marL="502920" indent="-457200">
              <a:buFont typeface="+mj-lt"/>
              <a:buAutoNum type="arabicPeriod" startAt="18"/>
            </a:pPr>
            <a:r>
              <a:rPr lang="en-US" sz="2500" dirty="0" smtClean="0">
                <a:solidFill>
                  <a:schemeClr val="tx1"/>
                </a:solidFill>
              </a:rPr>
              <a:t>Alex A: Ryan </a:t>
            </a:r>
            <a:r>
              <a:rPr lang="en-US" sz="2500" dirty="0" err="1" smtClean="0">
                <a:solidFill>
                  <a:schemeClr val="tx1"/>
                </a:solidFill>
              </a:rPr>
              <a:t>Villopoto</a:t>
            </a:r>
            <a:endParaRPr lang="en-US" sz="2500" dirty="0" smtClean="0">
              <a:solidFill>
                <a:schemeClr val="tx1"/>
              </a:solidFill>
            </a:endParaRPr>
          </a:p>
          <a:p>
            <a:pPr marL="502920" indent="-457200">
              <a:buFont typeface="+mj-lt"/>
              <a:buAutoNum type="arabicPeriod" startAt="18"/>
            </a:pPr>
            <a:r>
              <a:rPr lang="en-US" sz="2500" dirty="0" smtClean="0">
                <a:solidFill>
                  <a:schemeClr val="tx1"/>
                </a:solidFill>
              </a:rPr>
              <a:t>Ryan: Nirvana</a:t>
            </a:r>
          </a:p>
          <a:p>
            <a:pPr marL="502920" indent="-457200">
              <a:buFont typeface="+mj-lt"/>
              <a:buAutoNum type="arabicPeriod" startAt="18"/>
            </a:pPr>
            <a:r>
              <a:rPr lang="en-US" sz="2500" dirty="0" smtClean="0">
                <a:solidFill>
                  <a:schemeClr val="tx1"/>
                </a:solidFill>
              </a:rPr>
              <a:t>Leila: Jimi Hendrix</a:t>
            </a:r>
          </a:p>
          <a:p>
            <a:pPr marL="502920" indent="-457200">
              <a:buFont typeface="+mj-lt"/>
              <a:buAutoNum type="arabicPeriod" startAt="18"/>
            </a:pPr>
            <a:r>
              <a:rPr lang="en-US" sz="2500" dirty="0" smtClean="0">
                <a:solidFill>
                  <a:schemeClr val="tx1"/>
                </a:solidFill>
              </a:rPr>
              <a:t>Kaylee: Costco</a:t>
            </a:r>
          </a:p>
          <a:p>
            <a:pPr marL="502920" indent="-457200">
              <a:buFont typeface="+mj-lt"/>
              <a:buAutoNum type="arabicPeriod" startAt="18"/>
            </a:pPr>
            <a:r>
              <a:rPr lang="en-US" sz="2500" dirty="0" smtClean="0">
                <a:solidFill>
                  <a:schemeClr val="tx1"/>
                </a:solidFill>
              </a:rPr>
              <a:t>Hollie: Top Doughnuts </a:t>
            </a:r>
          </a:p>
          <a:p>
            <a:pPr marL="502920" indent="-457200">
              <a:buFont typeface="+mj-lt"/>
              <a:buAutoNum type="arabicPeriod" startAt="18"/>
            </a:pPr>
            <a:r>
              <a:rPr lang="en-US" sz="2500" dirty="0" smtClean="0">
                <a:solidFill>
                  <a:schemeClr val="tx1"/>
                </a:solidFill>
              </a:rPr>
              <a:t>May: </a:t>
            </a:r>
            <a:r>
              <a:rPr lang="en-US" sz="2500" dirty="0" smtClean="0">
                <a:solidFill>
                  <a:schemeClr val="tx1"/>
                </a:solidFill>
              </a:rPr>
              <a:t>Hanford Plant </a:t>
            </a:r>
            <a:endParaRPr lang="en-US" sz="2500" dirty="0" smtClean="0">
              <a:solidFill>
                <a:schemeClr val="tx1"/>
              </a:solidFill>
            </a:endParaRPr>
          </a:p>
          <a:p>
            <a:pPr marL="502920" indent="-457200">
              <a:buFont typeface="+mj-lt"/>
              <a:buAutoNum type="arabicPeriod" startAt="18"/>
            </a:pPr>
            <a:r>
              <a:rPr lang="en-US" sz="2500" dirty="0" smtClean="0">
                <a:solidFill>
                  <a:schemeClr val="tx1"/>
                </a:solidFill>
              </a:rPr>
              <a:t>Aimee</a:t>
            </a:r>
            <a:r>
              <a:rPr lang="en-US" sz="2500" dirty="0" smtClean="0">
                <a:solidFill>
                  <a:schemeClr val="tx1"/>
                </a:solidFill>
              </a:rPr>
              <a:t>: Pearl Jam </a:t>
            </a:r>
            <a:endParaRPr lang="en-US" sz="2500" dirty="0" smtClean="0">
              <a:solidFill>
                <a:schemeClr val="tx1"/>
              </a:solidFill>
            </a:endParaRPr>
          </a:p>
          <a:p>
            <a:pPr marL="502920" indent="-457200">
              <a:buFont typeface="+mj-lt"/>
              <a:buAutoNum type="arabicPeriod" startAt="18"/>
            </a:pPr>
            <a:r>
              <a:rPr lang="en-US" sz="2500" dirty="0" smtClean="0">
                <a:solidFill>
                  <a:schemeClr val="tx1"/>
                </a:solidFill>
              </a:rPr>
              <a:t>Trenton: World’s Fair</a:t>
            </a:r>
          </a:p>
          <a:p>
            <a:pPr marL="502920" indent="-457200">
              <a:buFont typeface="+mj-lt"/>
              <a:buAutoNum type="arabicPeriod" startAt="18"/>
            </a:pPr>
            <a:r>
              <a:rPr lang="en-US" sz="2500" dirty="0" smtClean="0">
                <a:solidFill>
                  <a:schemeClr val="tx1"/>
                </a:solidFill>
              </a:rPr>
              <a:t>Daniel: </a:t>
            </a:r>
            <a:r>
              <a:rPr lang="en-US" sz="2500" dirty="0" smtClean="0">
                <a:solidFill>
                  <a:schemeClr val="tx1"/>
                </a:solidFill>
              </a:rPr>
              <a:t>Sherman </a:t>
            </a:r>
            <a:r>
              <a:rPr lang="en-US" sz="2500" dirty="0" err="1" smtClean="0">
                <a:solidFill>
                  <a:schemeClr val="tx1"/>
                </a:solidFill>
              </a:rPr>
              <a:t>Alexie</a:t>
            </a:r>
            <a:endParaRPr lang="en-US" sz="2500" dirty="0" smtClean="0">
              <a:solidFill>
                <a:schemeClr val="tx1"/>
              </a:solidFill>
            </a:endParaRPr>
          </a:p>
          <a:p>
            <a:pPr marL="502920" indent="-457200">
              <a:buFont typeface="+mj-lt"/>
              <a:buAutoNum type="arabicPeriod" startAt="18"/>
            </a:pPr>
            <a:r>
              <a:rPr lang="en-US" sz="2500" dirty="0" smtClean="0">
                <a:solidFill>
                  <a:schemeClr val="tx1"/>
                </a:solidFill>
              </a:rPr>
              <a:t>Alex L: </a:t>
            </a:r>
          </a:p>
          <a:p>
            <a:pPr marL="502920" indent="-457200">
              <a:buFont typeface="+mj-lt"/>
              <a:buAutoNum type="arabicPeriod" startAt="18"/>
            </a:pPr>
            <a:r>
              <a:rPr lang="en-US" sz="2500" dirty="0" smtClean="0">
                <a:solidFill>
                  <a:schemeClr val="tx1"/>
                </a:solidFill>
              </a:rPr>
              <a:t>Marie: </a:t>
            </a:r>
            <a:r>
              <a:rPr lang="en-US" sz="2500" i="1" dirty="0" smtClean="0">
                <a:solidFill>
                  <a:schemeClr val="tx1"/>
                </a:solidFill>
              </a:rPr>
              <a:t>Twilight </a:t>
            </a:r>
            <a:endParaRPr lang="en-US" sz="2500" dirty="0" smtClean="0">
              <a:solidFill>
                <a:schemeClr val="tx1"/>
              </a:solidFill>
            </a:endParaRPr>
          </a:p>
          <a:p>
            <a:endParaRPr lang="en-US" dirty="0" smtClean="0"/>
          </a:p>
          <a:p>
            <a:endParaRPr lang="en-US" dirty="0"/>
          </a:p>
        </p:txBody>
      </p:sp>
    </p:spTree>
    <p:extLst>
      <p:ext uri="{BB962C8B-B14F-4D97-AF65-F5344CB8AC3E}">
        <p14:creationId xmlns:p14="http://schemas.microsoft.com/office/powerpoint/2010/main" val="106630884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61</TotalTime>
  <Words>824</Words>
  <Application>Microsoft Office PowerPoint</Application>
  <PresentationFormat>Custom</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Basis</vt:lpstr>
      <vt:lpstr>Modern Seattle Presentation</vt:lpstr>
      <vt:lpstr>Presentation</vt:lpstr>
      <vt:lpstr>PowerPoint Presentation</vt:lpstr>
      <vt:lpstr>Requirements</vt:lpstr>
      <vt:lpstr>PowerPoint Presentation</vt:lpstr>
      <vt:lpstr>PowerPoint Presentation</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Seattle Presentation</dc:title>
  <dc:creator>Woldendorp, Kirsten    SHS-Staff</dc:creator>
  <cp:lastModifiedBy>Woldendorp, Kirsten    SHS-Staff</cp:lastModifiedBy>
  <cp:revision>7</cp:revision>
  <dcterms:created xsi:type="dcterms:W3CDTF">2017-01-06T19:15:14Z</dcterms:created>
  <dcterms:modified xsi:type="dcterms:W3CDTF">2017-01-10T21:16:23Z</dcterms:modified>
</cp:coreProperties>
</file>