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Journalism </a:t>
            </a:r>
            <a:r>
              <a:rPr lang="en-US" dirty="0" err="1" smtClean="0"/>
              <a:t>reasearch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9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assignments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Will go in the Culminating Category for the class</a:t>
            </a:r>
          </a:p>
          <a:p>
            <a:r>
              <a:rPr lang="en-US" sz="4000" dirty="0" smtClean="0"/>
              <a:t>Worth 40 points</a:t>
            </a:r>
          </a:p>
          <a:p>
            <a:r>
              <a:rPr lang="en-US" sz="4000" dirty="0" smtClean="0"/>
              <a:t>Rubric</a:t>
            </a:r>
          </a:p>
          <a:p>
            <a:r>
              <a:rPr lang="en-US" sz="4000" dirty="0" smtClean="0"/>
              <a:t>Focus: impact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6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02682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You will research a journalist that has had a major impact on the journalism field (one journalist-one student, no repeats)</a:t>
            </a:r>
          </a:p>
          <a:p>
            <a:r>
              <a:rPr lang="en-US" sz="2800" dirty="0" smtClean="0"/>
              <a:t>You will </a:t>
            </a:r>
            <a:r>
              <a:rPr lang="en-US" sz="2800" dirty="0" smtClean="0"/>
              <a:t>create a PowerPoint presentation (you will submit this to turnitin.com as we cannot actually do a real life presentation)</a:t>
            </a:r>
            <a:endParaRPr lang="en-US" sz="2800" dirty="0" smtClean="0"/>
          </a:p>
          <a:p>
            <a:pPr lvl="1"/>
            <a:r>
              <a:rPr lang="en-US" sz="2400" dirty="0" smtClean="0"/>
              <a:t>Journalistic career (how they got their start, where they worked, etc.)</a:t>
            </a:r>
          </a:p>
          <a:p>
            <a:pPr lvl="1"/>
            <a:r>
              <a:rPr lang="en-US" sz="2400" dirty="0" smtClean="0"/>
              <a:t>Career highlights (major stories they wrote, shows they were on, etc.)</a:t>
            </a:r>
          </a:p>
          <a:p>
            <a:pPr lvl="1"/>
            <a:r>
              <a:rPr lang="en-US" sz="2400" dirty="0" smtClean="0"/>
              <a:t>Impact on society or field of journalism</a:t>
            </a:r>
          </a:p>
          <a:p>
            <a:r>
              <a:rPr lang="en-US" sz="2800" dirty="0" smtClean="0"/>
              <a:t>What did they do? Write? Investigate? Expose? that impacted the world of journalism and the world in general?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875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52" y="1996225"/>
            <a:ext cx="11565228" cy="4494727"/>
          </a:xfrm>
        </p:spPr>
        <p:txBody>
          <a:bodyPr>
            <a:noAutofit/>
          </a:bodyPr>
          <a:lstStyle/>
          <a:p>
            <a:r>
              <a:rPr lang="en-US" sz="2200" dirty="0" smtClean="0"/>
              <a:t>Background of the journalist (think major life highlights)</a:t>
            </a:r>
          </a:p>
          <a:p>
            <a:r>
              <a:rPr lang="en-US" sz="2200" dirty="0" smtClean="0"/>
              <a:t>Major news organizations they worked for over their career</a:t>
            </a:r>
          </a:p>
          <a:p>
            <a:r>
              <a:rPr lang="en-US" sz="2200" dirty="0" smtClean="0"/>
              <a:t>Major career highlights, awards</a:t>
            </a:r>
          </a:p>
          <a:p>
            <a:r>
              <a:rPr lang="en-US" sz="2200" dirty="0" smtClean="0"/>
              <a:t>Pick three major stories they wrote/researched, and summarize each story</a:t>
            </a:r>
          </a:p>
          <a:p>
            <a:pPr lvl="1"/>
            <a:r>
              <a:rPr lang="en-US" sz="2200" dirty="0" smtClean="0"/>
              <a:t>What happened</a:t>
            </a:r>
          </a:p>
          <a:p>
            <a:pPr lvl="1"/>
            <a:r>
              <a:rPr lang="en-US" sz="2200" dirty="0" smtClean="0"/>
              <a:t>Who was involved</a:t>
            </a:r>
          </a:p>
          <a:p>
            <a:pPr lvl="1"/>
            <a:r>
              <a:rPr lang="en-US" sz="2200" dirty="0" smtClean="0"/>
              <a:t>Why was the story so significant or important</a:t>
            </a:r>
          </a:p>
          <a:p>
            <a:pPr lvl="1"/>
            <a:r>
              <a:rPr lang="en-US" sz="2200" dirty="0" smtClean="0"/>
              <a:t>Two excerpts from the story (quotes)</a:t>
            </a:r>
          </a:p>
          <a:p>
            <a:r>
              <a:rPr lang="en-US" sz="2200" dirty="0" smtClean="0"/>
              <a:t>Thesis statement about their impact on the field of journalism </a:t>
            </a:r>
          </a:p>
          <a:p>
            <a:r>
              <a:rPr lang="en-US" sz="2200" dirty="0" smtClean="0"/>
              <a:t>Works Cited Page with all sources used, including the three stories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9081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180496"/>
            <a:ext cx="11696700" cy="4347304"/>
          </a:xfrm>
        </p:spPr>
        <p:txBody>
          <a:bodyPr>
            <a:noAutofit/>
          </a:bodyPr>
          <a:lstStyle/>
          <a:p>
            <a:r>
              <a:rPr lang="en-US" sz="4400" dirty="0" smtClean="0"/>
              <a:t>Send your journalist to Cossano by Tuesday, April 21</a:t>
            </a:r>
            <a:r>
              <a:rPr lang="en-US" sz="4400" baseline="30000" dirty="0" smtClean="0"/>
              <a:t>st</a:t>
            </a:r>
            <a:endParaRPr lang="en-US" sz="4400" dirty="0" smtClean="0"/>
          </a:p>
          <a:p>
            <a:r>
              <a:rPr lang="en-US" sz="4400" dirty="0" smtClean="0"/>
              <a:t>Presentation will be due on turnitin.com by 10pm on May 1</a:t>
            </a:r>
            <a:r>
              <a:rPr lang="en-US" sz="4400" baseline="30000" dirty="0" smtClean="0"/>
              <a:t>st</a:t>
            </a:r>
            <a:endParaRPr lang="en-US" sz="4400" dirty="0" smtClean="0"/>
          </a:p>
          <a:p>
            <a:r>
              <a:rPr lang="en-US" sz="4400" dirty="0" smtClean="0"/>
              <a:t>You should spend around 25 minutes a day working on the project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9150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808258"/>
              </p:ext>
            </p:extLst>
          </p:nvPr>
        </p:nvGraphicFramePr>
        <p:xfrm>
          <a:off x="2" y="502509"/>
          <a:ext cx="12191997" cy="6720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49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595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9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491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91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   Exceeds Standard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4.25   Meets Standard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3.5 Approaches Standard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 or Below-  Below Standard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77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Thesis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/15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Focused and clear thesis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Comparative argument has depth and complexity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Thesis well-proven in paper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Clear thesis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Comparative argument is present, but lacks depth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Thesis adequately proven in paper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Thesis present, but lack clarity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Attempts to make a comparative argument 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Attempts to prove thesis in paper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Thesis undeveloped or unclear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Lacks a comparative argument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Thesis not proven in paper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460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Evidence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/30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Choice of specific evidence (quotes) is exceptional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Includes appropriate context for evidence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Evidence for both aspects of comparison is well developed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Evidence clearly supports analysis and thesis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Choice of specific evidence (quotes) is adequate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Context is present but at times inconsistent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Evidence for both aspects of comparison is developed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Evidence is connected to analysis and thesis, but connections could be more developed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Choice of evidence lacks specificity; uses too much summary; at times inaccurate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Attempts to use context , but often too much or too little used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Evidence not evenly developed for both comparative aspects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Evidence at times seems disconnected from analysis and thesis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Lacks evidence; mostly inaccurate evidence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Evidence vague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Evidence is off topic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9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Analysis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/30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Analysis has depth and  accuracy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Analysis is clearly connected to comparative argument at all times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Analysis is used to clearly connect evidence to thesis argument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Analysis is accurate, but lacks depth at times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Analysis is connected to comparative argument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Analysis generally connected to evidence presented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Analysis at times undeveloped; inaccurate or unclear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Analysis present, but at times not clearly focused on comparative argument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Analysis and evidence lack a clear connection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Analysis undeveloped and/or unclear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Analysis does not support comparative thesis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Does not make connections between analysis and evidence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78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Style/ Organization/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Conventions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/15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Words convey message clearly</a:t>
                      </a:r>
                      <a:endParaRPr lang="en-US" sz="1050">
                        <a:effectLst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and precisely; strong word choice  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Sentences are well built with strong /varied structure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Paragraphing highly fluent &amp; reinforces the organizational structure	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Use of creative/appropriate transitions between thoughts, sentences &amp; ¶s; fluent 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Accurate spelling, grammar, and punctuation		</a:t>
                      </a:r>
                      <a:endParaRPr lang="en-US" sz="1050">
                        <a:effectLst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Words convey message clearly; adequate word choice	 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Sentences are adequate with some varied structure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Paragraphing generally fluent &amp; reinforces the organizational structure 	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Use of appropriate transitions between thoughts, sentences &amp; ¶s; some fluency issues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Accurate spelling, grammar; some punctuation errors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 dirty="0">
                          <a:effectLst/>
                        </a:rPr>
                        <a:t>    Message at times unclear because of word choice; simplistic/informal word choice	 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 dirty="0">
                          <a:effectLst/>
                        </a:rPr>
                        <a:t>    Sentences are at times awkward; some run-ons or fragments	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 dirty="0">
                          <a:effectLst/>
                        </a:rPr>
                        <a:t>    Paragraphing unclear at times &amp; impedes the organizational structure 	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 dirty="0">
                          <a:effectLst/>
                        </a:rPr>
                        <a:t>    Use of choppy transitions between thoughts, sentences &amp; ¶s; essay lacks fluency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Some spelling, grammar and punctuation errors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 dirty="0">
                          <a:effectLst/>
                        </a:rPr>
                        <a:t>    Word choice impedes readability; word choice is weak	 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 dirty="0">
                          <a:effectLst/>
                        </a:rPr>
                        <a:t>    Sentences are awkward; many run-ons or fragments	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 dirty="0">
                          <a:effectLst/>
                        </a:rPr>
                        <a:t>    Paragraphing unclear or missing &amp; no clear organizational structure 	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 dirty="0">
                          <a:effectLst/>
                        </a:rPr>
                        <a:t>    No clear transitions between thoughts, sentences &amp; ¶s; essay is disjointed and choppy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Many spelling, grammar and punctuation errors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38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MLA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/10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Accurate MLA citations used at all times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Accurate MLA Works Cited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Accurate MLA paper format</a:t>
                      </a:r>
                      <a:endParaRPr lang="en-US" sz="1050">
                        <a:solidFill>
                          <a:srgbClr val="000000"/>
                        </a:solidFill>
                        <a:effectLst/>
                        <a:latin typeface="Serifa Std 45 Light"/>
                        <a:ea typeface="Times New Roman" panose="02020603050405020304" pitchFamily="18" charset="0"/>
                        <a:cs typeface="Serifa Std 45 Light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Few errors in formatting of MLA citations; always present when needed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Few errors in MLA Works Cited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Few errors in MLA paper format</a:t>
                      </a:r>
                      <a:endParaRPr lang="en-US" sz="1050">
                        <a:solidFill>
                          <a:srgbClr val="000000"/>
                        </a:solidFill>
                        <a:effectLst/>
                        <a:latin typeface="Serifa Std 45 Light"/>
                        <a:ea typeface="Times New Roman" panose="02020603050405020304" pitchFamily="18" charset="0"/>
                        <a:cs typeface="Serifa Std 45 Light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Several errors in formatting of MLA citations; some needed citations missing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Several errors in MLA Works Cited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Several errors in MLA paper format</a:t>
                      </a:r>
                      <a:endParaRPr lang="en-US" sz="1050">
                        <a:solidFill>
                          <a:srgbClr val="000000"/>
                        </a:solidFill>
                        <a:effectLst/>
                        <a:latin typeface="Serifa Std 45 Light"/>
                        <a:ea typeface="Times New Roman" panose="02020603050405020304" pitchFamily="18" charset="0"/>
                        <a:cs typeface="Serifa Std 45 Light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Many errors in formatting of MLA citations; many needed citations missing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Many errors in MLA Works Cited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Many errors in MLA paper format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Serifa Std 45 Light"/>
                        <a:ea typeface="Times New Roman" panose="02020603050405020304" pitchFamily="18" charset="0"/>
                        <a:cs typeface="Serifa Std 45 Light"/>
                      </a:endParaRPr>
                    </a:p>
                  </a:txBody>
                  <a:tcPr marL="35470" marR="3547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9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085975"/>
            <a:ext cx="5422390" cy="4505325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Hayeon: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Blake: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Nicole: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Makenna: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Elizabeth: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Lilia: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Abby: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Muhammad: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Aleks</a:t>
            </a:r>
            <a:r>
              <a:rPr lang="en-US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Jesse: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Drew: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Alyssa: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Ariana: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Cole F: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Cole G: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Andrew: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88417" y="2085975"/>
            <a:ext cx="5422392" cy="4505325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Julia: 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Halle: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Charlotte: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Nancy: 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Katy: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Emma: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Aaryea: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Jack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Madison: 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Josh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Sabrina: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Dian: 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Markus: 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Keenan: 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Kate: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Ricky: </a:t>
            </a:r>
          </a:p>
        </p:txBody>
      </p:sp>
    </p:spTree>
    <p:extLst>
      <p:ext uri="{BB962C8B-B14F-4D97-AF65-F5344CB8AC3E}">
        <p14:creationId xmlns:p14="http://schemas.microsoft.com/office/powerpoint/2010/main" val="102382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215</TotalTime>
  <Words>753</Words>
  <Application>Microsoft Office PowerPoint</Application>
  <PresentationFormat>Custom</PresentationFormat>
  <Paragraphs>160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Dividend</vt:lpstr>
      <vt:lpstr>Journalism reasearch project</vt:lpstr>
      <vt:lpstr>This assignments </vt:lpstr>
      <vt:lpstr>The assignment </vt:lpstr>
      <vt:lpstr>Requirements </vt:lpstr>
      <vt:lpstr>Dates</vt:lpstr>
      <vt:lpstr>PowerPoint Presentation</vt:lpstr>
      <vt:lpstr>Topics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Journalism essay</dc:title>
  <dc:creator>Woldendorp, Kirsten    SHS-Staff</dc:creator>
  <cp:lastModifiedBy>Kirsten Woldendorp</cp:lastModifiedBy>
  <cp:revision>33</cp:revision>
  <dcterms:created xsi:type="dcterms:W3CDTF">2017-03-21T15:14:12Z</dcterms:created>
  <dcterms:modified xsi:type="dcterms:W3CDTF">2020-04-17T18:54:38Z</dcterms:modified>
</cp:coreProperties>
</file>