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66" r:id="rId4"/>
    <p:sldId id="258" r:id="rId5"/>
    <p:sldId id="270" r:id="rId6"/>
    <p:sldId id="259" r:id="rId7"/>
    <p:sldId id="279" r:id="rId8"/>
    <p:sldId id="273" r:id="rId9"/>
    <p:sldId id="274" r:id="rId10"/>
    <p:sldId id="272" r:id="rId11"/>
    <p:sldId id="275" r:id="rId12"/>
    <p:sldId id="276" r:id="rId13"/>
    <p:sldId id="277" r:id="rId14"/>
    <p:sldId id="278" r:id="rId15"/>
    <p:sldId id="260" r:id="rId16"/>
    <p:sldId id="261" r:id="rId17"/>
    <p:sldId id="262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76E31-C949-402F-8BDB-8427D509492A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8E0AF-4358-4DB8-A24B-52C06E15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60825-533D-4DEB-BD7A-A45DED1C08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5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514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43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80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01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2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0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7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1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5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9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7037-E21D-4E9B-8A83-ADA8F96B3813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552431-36FB-48BA-80B5-344BB8E56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6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dLPe7XjdK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Jim Crow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99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Older Files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91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589199" cy="595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1999" cy="5181600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chemeClr val="tx1"/>
                </a:solidFill>
              </a:rPr>
              <a:t>You and your group will create a 25 minute lesson focusing on the impact of Jim Crow laws 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Use the Lesson Plan template to create your lesson. You can do a reading, art, etc. Anything that you could use to teach the class about Jim Crow laws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Things to Focus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500" dirty="0">
                <a:solidFill>
                  <a:schemeClr val="tx1"/>
                </a:solidFill>
              </a:rPr>
              <a:t>How does life under the Jim Crow system affect the people (of every race) living in the South? </a:t>
            </a:r>
            <a:endParaRPr lang="en-US" sz="2500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500" dirty="0">
                <a:solidFill>
                  <a:schemeClr val="tx1"/>
                </a:solidFill>
              </a:rPr>
              <a:t>How were African-Americans oppressed under Jim Crow?</a:t>
            </a:r>
          </a:p>
        </p:txBody>
      </p:sp>
    </p:spTree>
    <p:extLst>
      <p:ext uri="{BB962C8B-B14F-4D97-AF65-F5344CB8AC3E}">
        <p14:creationId xmlns:p14="http://schemas.microsoft.com/office/powerpoint/2010/main" val="9590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71290"/>
          </a:xfrm>
        </p:spPr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502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 will be joining another group and will each present your lesson</a:t>
            </a:r>
          </a:p>
          <a:p>
            <a:r>
              <a:rPr lang="en-US" sz="4000" dirty="0" smtClean="0"/>
              <a:t>Make sure you meet the 25 minute requirement (do not go over or go under)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29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162800" cy="747490"/>
          </a:xfrm>
        </p:spPr>
        <p:txBody>
          <a:bodyPr/>
          <a:lstStyle/>
          <a:p>
            <a:r>
              <a:rPr lang="en-US" dirty="0" smtClean="0"/>
              <a:t>Lesson Plan Must Include: 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1" y="1437097"/>
            <a:ext cx="78486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Lesson/Learning Target(s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can…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can...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Essential Question(s):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What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segregation?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What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did Jim Crow Laws have on African Americans? On America as a whole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 of lesson (include any necessary attachments, documents, quizzes, readings): 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here to enter text.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Reflection Question (s):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1 (To what extent did...)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2 (Conclude…)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589199" cy="671290"/>
          </a:xfrm>
        </p:spPr>
        <p:txBody>
          <a:bodyPr/>
          <a:lstStyle/>
          <a:p>
            <a:r>
              <a:rPr lang="en-US" dirty="0" smtClean="0"/>
              <a:t>Work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799" cy="5410200"/>
          </a:xfrm>
        </p:spPr>
        <p:txBody>
          <a:bodyPr>
            <a:noAutofit/>
          </a:bodyPr>
          <a:lstStyle/>
          <a:p>
            <a:r>
              <a:rPr lang="en-US" sz="3100" dirty="0" smtClean="0">
                <a:solidFill>
                  <a:schemeClr val="tx1"/>
                </a:solidFill>
              </a:rPr>
              <a:t>You will have all period Monday and Tuesday, and must be ready to present the lesson on Thursday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Not just one person doing the work! Make sure you all collaborate and do all the work. You will not earn credit if you do not contribute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838200"/>
            <a:ext cx="6600451" cy="2262781"/>
          </a:xfrm>
        </p:spPr>
        <p:txBody>
          <a:bodyPr/>
          <a:lstStyle/>
          <a:p>
            <a:r>
              <a:rPr lang="en-US" dirty="0" smtClean="0"/>
              <a:t>Jim Crow Jigsaw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10000"/>
            <a:ext cx="7086600" cy="2093663"/>
          </a:xfrm>
        </p:spPr>
        <p:txBody>
          <a:bodyPr>
            <a:noAutofit/>
          </a:bodyPr>
          <a:lstStyle/>
          <a:p>
            <a:r>
              <a:rPr lang="en-US" sz="2500" dirty="0"/>
              <a:t>Davis Article: anyone with last names A-E</a:t>
            </a:r>
            <a:br>
              <a:rPr lang="en-US" sz="2500" dirty="0"/>
            </a:br>
            <a:r>
              <a:rPr lang="en-US" sz="2500" dirty="0"/>
              <a:t>Williams Article: anyone with last names F-M</a:t>
            </a:r>
            <a:br>
              <a:rPr lang="en-US" sz="2500" dirty="0"/>
            </a:br>
            <a:r>
              <a:rPr lang="en-US" sz="2500" dirty="0"/>
              <a:t>Zachary Article: anyone with last names  N-Z</a:t>
            </a:r>
          </a:p>
        </p:txBody>
      </p:sp>
    </p:spTree>
    <p:extLst>
      <p:ext uri="{BB962C8B-B14F-4D97-AF65-F5344CB8AC3E}">
        <p14:creationId xmlns:p14="http://schemas.microsoft.com/office/powerpoint/2010/main" val="26661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will each be assigned </a:t>
            </a:r>
            <a:r>
              <a:rPr lang="en-US" sz="2400" dirty="0"/>
              <a:t>one of </a:t>
            </a:r>
            <a:r>
              <a:rPr lang="en-US" sz="2400" dirty="0" smtClean="0"/>
              <a:t>three </a:t>
            </a:r>
            <a:r>
              <a:rPr lang="en-US" sz="2400" dirty="0"/>
              <a:t>different stories/essays to read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Each </a:t>
            </a:r>
            <a:r>
              <a:rPr lang="en-US" sz="2400" dirty="0"/>
              <a:t>of these pieces provides insight into the Jim Crow South that Harper Lee portrays in </a:t>
            </a:r>
            <a:r>
              <a:rPr lang="en-US" sz="2400" i="1" dirty="0"/>
              <a:t>Mockingbird. </a:t>
            </a:r>
            <a:endParaRPr lang="en-US" sz="2400" i="1" dirty="0" smtClean="0"/>
          </a:p>
          <a:p>
            <a:r>
              <a:rPr lang="en-US" sz="2400" b="1" dirty="0"/>
              <a:t>Your </a:t>
            </a:r>
            <a:r>
              <a:rPr lang="en-US" sz="2400" b="1" dirty="0" smtClean="0"/>
              <a:t>task:</a:t>
            </a:r>
            <a:endParaRPr lang="en-US" sz="2400" dirty="0"/>
          </a:p>
          <a:p>
            <a:r>
              <a:rPr lang="en-US" sz="2400" dirty="0"/>
              <a:t>Read the story or essay that has been assigned to you. </a:t>
            </a:r>
          </a:p>
          <a:p>
            <a:r>
              <a:rPr lang="en-US" sz="2400" dirty="0" smtClean="0"/>
              <a:t>Answer </a:t>
            </a:r>
            <a:r>
              <a:rPr lang="en-US" sz="2400" dirty="0"/>
              <a:t>the following questions about your assigned reading (your response to each question must be at least a </a:t>
            </a:r>
            <a:r>
              <a:rPr lang="en-US" sz="2400" dirty="0" smtClean="0"/>
              <a:t>paragraph, must have evidence from readings)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2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0"/>
            <a:ext cx="7315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Individual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974336"/>
          </a:xfrm>
        </p:spPr>
        <p:txBody>
          <a:bodyPr>
            <a:noAutofit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sz="2000" dirty="0" smtClean="0"/>
              <a:t>Who is telling the story (or, what information/statistics are given)? What is his or her perspective on Jim Crow? Cite two examples to support your answer.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2000" dirty="0" smtClean="0"/>
              <a:t>How is this perspective important to understanding life under Jim Crow? To what extent does the race/gender of the story teller impact your understanding of Jim Crow?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2000" dirty="0" smtClean="0"/>
              <a:t>How does life under the Jim Crow system affect the people (of every race) living in the South? Give two specific examples. 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2000" dirty="0" smtClean="0"/>
              <a:t>Find one quote from your reading that you think best sums up the perspective of life under Jim Crow. Why did you pick that quote?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79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5438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Get together with the people in your expert group, who read the same article</a:t>
            </a:r>
          </a:p>
          <a:p>
            <a:r>
              <a:rPr lang="en-US" sz="3200" dirty="0"/>
              <a:t>Discuss your reactions to the reading, and compare your responses to the </a:t>
            </a:r>
            <a:r>
              <a:rPr lang="en-US" sz="3200" dirty="0" smtClean="0"/>
              <a:t>four questions, and discuss: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How </a:t>
            </a:r>
            <a:r>
              <a:rPr lang="en-US" sz="2800" dirty="0"/>
              <a:t>did your essay/article affect your perception of life in the South under Jim Crow? </a:t>
            </a: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Do </a:t>
            </a:r>
            <a:r>
              <a:rPr lang="en-US" sz="2800" dirty="0"/>
              <a:t>you feel differently now than you did before you read it? </a:t>
            </a:r>
          </a:p>
        </p:txBody>
      </p:sp>
    </p:spTree>
    <p:extLst>
      <p:ext uri="{BB962C8B-B14F-4D97-AF65-F5344CB8AC3E}">
        <p14:creationId xmlns:p14="http://schemas.microsoft.com/office/powerpoint/2010/main" val="27386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4676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Mixed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Each </a:t>
            </a:r>
            <a:r>
              <a:rPr lang="en-US" sz="3200" dirty="0"/>
              <a:t>member of the group will summarize their reading and briefly share their answers to the questions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Then, the entire group will answer </a:t>
            </a:r>
            <a:r>
              <a:rPr lang="en-US" sz="3200" dirty="0" smtClean="0"/>
              <a:t>questions </a:t>
            </a:r>
            <a:r>
              <a:rPr lang="en-US" sz="3200" dirty="0"/>
              <a:t>based upon your collective understanding of all of the readings. Use specific examples from each reading to support your responses</a:t>
            </a:r>
            <a:r>
              <a:rPr lang="en-US" sz="3200" dirty="0" smtClean="0"/>
              <a:t>.</a:t>
            </a:r>
          </a:p>
          <a:p>
            <a:pPr lvl="1"/>
            <a:r>
              <a:rPr lang="en-US" sz="2800" dirty="0" smtClean="0"/>
              <a:t>One set of answers per group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67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What is segregation?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What impact did Jim Crow Laws have on African Americans? On America as a whole?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23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162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Jigsaw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55336"/>
          </a:xfrm>
        </p:spPr>
        <p:txBody>
          <a:bodyPr>
            <a:normAutofit fontScale="925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sz="3200" dirty="0"/>
              <a:t>Taken as a whole, what is the image of the Jim Crow South that develops after reading and discussing these essays/articles? Support your response </a:t>
            </a:r>
            <a:r>
              <a:rPr lang="en-US" sz="3200" dirty="0" smtClean="0"/>
              <a:t>with examples </a:t>
            </a:r>
            <a:r>
              <a:rPr lang="en-US" sz="3200" dirty="0"/>
              <a:t>from the texts. 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3200" dirty="0" smtClean="0"/>
              <a:t>How </a:t>
            </a:r>
            <a:r>
              <a:rPr lang="en-US" sz="3200" dirty="0"/>
              <a:t>were African-Americans oppressed under Jim Crow? Give at least three different examples.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3200" dirty="0"/>
              <a:t>What new information do you have now that you did not have before? How have these essays/articles changed your perspective on life in the South during the time period of the novel?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58199" cy="51816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4800" dirty="0" smtClean="0"/>
              <a:t>I can collaborate as a group to study Jim Crow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800" dirty="0" smtClean="0"/>
              <a:t>I can conclude the impact of Jim Crow laws on America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1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589199" cy="671290"/>
          </a:xfrm>
        </p:spPr>
        <p:txBody>
          <a:bodyPr/>
          <a:lstStyle/>
          <a:p>
            <a:r>
              <a:rPr lang="en-US" dirty="0" smtClean="0"/>
              <a:t>Jim Crow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848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Read the short reading about the history and laws of Jim Crow</a:t>
            </a:r>
          </a:p>
          <a:p>
            <a:r>
              <a:rPr lang="en-US" dirty="0" smtClean="0"/>
              <a:t>As a group: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What new information did you learn? What shocked you?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What were some of the laws</a:t>
            </a:r>
            <a:r>
              <a:rPr lang="en-US" sz="2400" dirty="0"/>
              <a:t>? What were African Americans allowed to do? What rights did they </a:t>
            </a:r>
            <a:r>
              <a:rPr lang="en-US" sz="2400" dirty="0" smtClean="0"/>
              <a:t>have? Give specifics.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How would these laws impact African Americans? America as a whole?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Find one quote from the reading to share with the class. Why did you pick that quote?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0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624110"/>
            <a:ext cx="7086600" cy="442690"/>
          </a:xfrm>
        </p:spPr>
        <p:txBody>
          <a:bodyPr>
            <a:noAutofit/>
          </a:bodyPr>
          <a:lstStyle/>
          <a:p>
            <a:r>
              <a:rPr lang="en-US" sz="2400" dirty="0" smtClean="0"/>
              <a:t>Ida B. </a:t>
            </a:r>
            <a:r>
              <a:rPr lang="en-US" sz="2400" dirty="0" smtClean="0"/>
              <a:t>Wells (</a:t>
            </a:r>
            <a:r>
              <a:rPr lang="en-US" sz="2400" dirty="0"/>
              <a:t>July 16, 1862 – March 25, </a:t>
            </a:r>
            <a:r>
              <a:rPr lang="en-US" sz="2400" dirty="0" smtClean="0"/>
              <a:t>1931)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599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African-American </a:t>
            </a:r>
            <a:r>
              <a:rPr lang="en-US" sz="2400" dirty="0"/>
              <a:t>investigative journalist, educator, and an early leader in the Civil Rights Movement. </a:t>
            </a:r>
            <a:endParaRPr lang="en-US" sz="2400" dirty="0" smtClean="0"/>
          </a:p>
          <a:p>
            <a:r>
              <a:rPr lang="en-US" sz="2400" dirty="0" smtClean="0"/>
              <a:t>Was </a:t>
            </a:r>
            <a:r>
              <a:rPr lang="en-US" sz="2400" dirty="0"/>
              <a:t>one of the founders of the National Association for the Advancement of Colored People (NAACP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Born into slavery in Mississippi; freed by Emancipation Proclamation</a:t>
            </a:r>
          </a:p>
          <a:p>
            <a:r>
              <a:rPr lang="en-US" sz="2400" dirty="0" smtClean="0"/>
              <a:t>After her parents and a sibling died from yellow fever, she </a:t>
            </a:r>
            <a:r>
              <a:rPr lang="en-US" sz="2400" dirty="0"/>
              <a:t>moved with some of her siblings to Memphis, Tennessee, </a:t>
            </a:r>
            <a:r>
              <a:rPr lang="en-US" sz="2400" dirty="0" smtClean="0"/>
              <a:t>	</a:t>
            </a:r>
          </a:p>
          <a:p>
            <a:pPr lvl="1"/>
            <a:r>
              <a:rPr lang="en-US" sz="2000" dirty="0" smtClean="0"/>
              <a:t>Worked as a teacher, then co-owned the newspaper, the</a:t>
            </a:r>
            <a:r>
              <a:rPr lang="en-US" sz="2000" dirty="0"/>
              <a:t> </a:t>
            </a:r>
            <a:r>
              <a:rPr lang="en-US" sz="2000" i="1" dirty="0"/>
              <a:t>Memphis Free Speech and Headlight</a:t>
            </a:r>
            <a:r>
              <a:rPr lang="en-US" sz="2000" i="1" dirty="0" smtClean="0"/>
              <a:t>.</a:t>
            </a:r>
          </a:p>
          <a:p>
            <a:r>
              <a:rPr lang="en-US" sz="2200" dirty="0" smtClean="0"/>
              <a:t>Started investigating and writing about lynching in the US</a:t>
            </a:r>
          </a:p>
          <a:p>
            <a:pPr lvl="1"/>
            <a:r>
              <a:rPr lang="en-US" sz="2000" dirty="0" smtClean="0"/>
              <a:t>Today you will read about what she discovered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551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24110"/>
            <a:ext cx="7238999" cy="518890"/>
          </a:xfrm>
        </p:spPr>
        <p:txBody>
          <a:bodyPr>
            <a:noAutofit/>
          </a:bodyPr>
          <a:lstStyle/>
          <a:p>
            <a:r>
              <a:rPr lang="en-US" sz="2200" b="1" i="1" dirty="0"/>
              <a:t>Lynch Law in America</a:t>
            </a:r>
            <a:r>
              <a:rPr lang="en-US" sz="2200" b="1" dirty="0"/>
              <a:t> ~ IDA B. WELLS-BARNETT 1900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153399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smtClean="0"/>
              <a:t>Read </a:t>
            </a:r>
            <a:r>
              <a:rPr lang="en-US" sz="3600" dirty="0" smtClean="0"/>
              <a:t>the article, then create one discussion question to share with your table groups.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Remember we are focusing on the impact Jim Crow laws had on African Americans and American society as a whole.</a:t>
            </a:r>
          </a:p>
        </p:txBody>
      </p:sp>
    </p:spTree>
    <p:extLst>
      <p:ext uri="{BB962C8B-B14F-4D97-AF65-F5344CB8AC3E}">
        <p14:creationId xmlns:p14="http://schemas.microsoft.com/office/powerpoint/2010/main" val="166135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589199" cy="671290"/>
          </a:xfrm>
        </p:spPr>
        <p:txBody>
          <a:bodyPr/>
          <a:lstStyle/>
          <a:p>
            <a:r>
              <a:rPr lang="en-US" dirty="0" smtClean="0"/>
              <a:t>Jim Crow Photo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and partner are going to create a photo journal for Jim Crow America</a:t>
            </a:r>
          </a:p>
          <a:p>
            <a:r>
              <a:rPr lang="en-US" sz="2800" dirty="0" smtClean="0"/>
              <a:t>Should  have between 8-10 photographs with a short description for each</a:t>
            </a:r>
          </a:p>
          <a:p>
            <a:pPr lvl="1"/>
            <a:r>
              <a:rPr lang="en-US" sz="2400" dirty="0"/>
              <a:t>What is happening in the photo?</a:t>
            </a:r>
          </a:p>
          <a:p>
            <a:pPr lvl="1"/>
            <a:r>
              <a:rPr lang="en-US" sz="2400" dirty="0"/>
              <a:t>When was the photo taken? Where was the photo taken?</a:t>
            </a:r>
          </a:p>
          <a:p>
            <a:r>
              <a:rPr lang="en-US" sz="2800" dirty="0" smtClean="0"/>
              <a:t>Submit to turnitin.com by 10pm tonight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Thesis: to what extent did Jim Crow Laws impact America?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315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47490"/>
          </a:xfrm>
        </p:spPr>
        <p:txBody>
          <a:bodyPr>
            <a:normAutofit/>
          </a:bodyPr>
          <a:lstStyle/>
          <a:p>
            <a:r>
              <a:rPr lang="en-US" i="1" dirty="0" smtClean="0"/>
              <a:t>The Sneetches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610600" cy="5410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Learning Targets: </a:t>
            </a:r>
          </a:p>
          <a:p>
            <a:pPr lvl="1"/>
            <a:r>
              <a:rPr lang="en-US" sz="2800" dirty="0" smtClean="0"/>
              <a:t>I can analyze the story and make connections to Jim Crow, and anticipate </a:t>
            </a:r>
            <a:r>
              <a:rPr lang="en-US" sz="2800" i="1" dirty="0" smtClean="0"/>
              <a:t>To Kill a Mockingbird</a:t>
            </a:r>
          </a:p>
          <a:p>
            <a:pPr lvl="1"/>
            <a:r>
              <a:rPr lang="en-US" sz="2800" dirty="0" smtClean="0"/>
              <a:t>I can determine the purpose of </a:t>
            </a:r>
            <a:r>
              <a:rPr lang="en-US" sz="2800" i="1" dirty="0" smtClean="0">
                <a:hlinkClick r:id="rId3"/>
              </a:rPr>
              <a:t>The Sneetches</a:t>
            </a:r>
            <a:endParaRPr lang="en-US" sz="2800" dirty="0"/>
          </a:p>
          <a:p>
            <a:r>
              <a:rPr lang="en-US" sz="2800" dirty="0" smtClean="0"/>
              <a:t>While listening and watching, write down your reactions to the story, characters, what is happening. </a:t>
            </a:r>
          </a:p>
          <a:p>
            <a:r>
              <a:rPr lang="en-US" sz="2800" dirty="0" smtClean="0"/>
              <a:t>Small group discussion then whole class share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91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Sneetches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" y="1600200"/>
            <a:ext cx="841248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Summarize the story.</a:t>
            </a:r>
          </a:p>
          <a:p>
            <a:r>
              <a:rPr lang="en-US" sz="2800" dirty="0" smtClean="0"/>
              <a:t>Conclude the message of the story.</a:t>
            </a:r>
          </a:p>
          <a:p>
            <a:r>
              <a:rPr lang="en-US" sz="2800" dirty="0" smtClean="0"/>
              <a:t>What did the Fix-Up </a:t>
            </a:r>
            <a:r>
              <a:rPr lang="en-US" sz="2800" dirty="0" err="1" smtClean="0"/>
              <a:t>Chappie</a:t>
            </a:r>
            <a:r>
              <a:rPr lang="en-US" sz="2800" dirty="0" smtClean="0"/>
              <a:t> do?</a:t>
            </a:r>
          </a:p>
          <a:p>
            <a:r>
              <a:rPr lang="en-US" sz="2800" dirty="0" smtClean="0"/>
              <a:t>Determine the similarities in the story and history.</a:t>
            </a:r>
          </a:p>
          <a:p>
            <a:r>
              <a:rPr lang="en-US" sz="2800" dirty="0" smtClean="0"/>
              <a:t>How do you anticipate this story connecting to </a:t>
            </a:r>
            <a:r>
              <a:rPr lang="en-US" sz="2800" i="1" dirty="0" smtClean="0"/>
              <a:t>TKAM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What lesson did the Sneetches learn that Americans in the 1930s-1960s could still learn?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55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276</TotalTime>
  <Words>1039</Words>
  <Application>Microsoft Office PowerPoint</Application>
  <PresentationFormat>On-screen Show (4:3)</PresentationFormat>
  <Paragraphs>98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Jim Crow Laws</vt:lpstr>
      <vt:lpstr>Essential Question </vt:lpstr>
      <vt:lpstr>Learning Targets</vt:lpstr>
      <vt:lpstr>Jim Crow Laws</vt:lpstr>
      <vt:lpstr>Ida B. Wells (July 16, 1862 – March 25, 1931) </vt:lpstr>
      <vt:lpstr>Lynch Law in America ~ IDA B. WELLS-BARNETT 1900</vt:lpstr>
      <vt:lpstr>Jim Crow Photo Journal</vt:lpstr>
      <vt:lpstr>The Sneetches</vt:lpstr>
      <vt:lpstr>The Sneetches</vt:lpstr>
      <vt:lpstr>Older Files </vt:lpstr>
      <vt:lpstr>Your Task</vt:lpstr>
      <vt:lpstr>Thursday</vt:lpstr>
      <vt:lpstr>Lesson Plan Must Include: </vt:lpstr>
      <vt:lpstr>Work Days</vt:lpstr>
      <vt:lpstr>Jim Crow Jigsaw</vt:lpstr>
      <vt:lpstr>Prep Work </vt:lpstr>
      <vt:lpstr>Individual Questions</vt:lpstr>
      <vt:lpstr>Expert Groups</vt:lpstr>
      <vt:lpstr>Mixed Groups</vt:lpstr>
      <vt:lpstr>Jigsaw Questions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Jim Crow Jigsaw</dc:title>
  <dc:creator>Windows User</dc:creator>
  <cp:lastModifiedBy>Woldendorp, Kirsten    SHS-Staff</cp:lastModifiedBy>
  <cp:revision>35</cp:revision>
  <dcterms:created xsi:type="dcterms:W3CDTF">2013-02-05T21:59:52Z</dcterms:created>
  <dcterms:modified xsi:type="dcterms:W3CDTF">2018-11-09T17:31:16Z</dcterms:modified>
</cp:coreProperties>
</file>