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Independent novel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Yes, you have to read in Creative Writing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497" y="4409425"/>
            <a:ext cx="3723503" cy="2448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9297"/>
            <a:ext cx="3418703" cy="341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Week 11/7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Give me a brief plot summary of your novel (what you have read so far).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492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do you think about the novel so far? What parts do you like or not like? Would you recommend the book, and why/why not?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098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4/18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How would  you compare the two novels? Similarities and differences? Positives and negatives?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77212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Older files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reading task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2" y="2011679"/>
            <a:ext cx="11562347" cy="4521467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 will also read a second novel over the course of the semester, but this time a novel you really want to read (think: reading for fun!)</a:t>
            </a:r>
          </a:p>
          <a:p>
            <a:r>
              <a:rPr lang="en-US" sz="3200" dirty="0" smtClean="0"/>
              <a:t>Any genre, style, topic, but must be at least 200-250 pages and a reading level of an 11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grader or above</a:t>
            </a:r>
          </a:p>
          <a:p>
            <a:r>
              <a:rPr lang="en-US" sz="3200" dirty="0" smtClean="0"/>
              <a:t>You will do a short review presentation (a book talk) at the end of the semester</a:t>
            </a:r>
          </a:p>
          <a:p>
            <a:r>
              <a:rPr lang="en-US" sz="3200" dirty="0" smtClean="0"/>
              <a:t>Must get approval for your book </a:t>
            </a:r>
          </a:p>
          <a:p>
            <a:r>
              <a:rPr lang="en-US" sz="3200" dirty="0" smtClean="0"/>
              <a:t>Must finish the book by </a:t>
            </a:r>
            <a:r>
              <a:rPr lang="en-US" sz="3200" u="sng" dirty="0" smtClean="0"/>
              <a:t>May 16</a:t>
            </a:r>
            <a:r>
              <a:rPr lang="en-US" sz="3200" u="sng" baseline="30000" dirty="0" smtClean="0"/>
              <a:t>th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5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novel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2011680"/>
            <a:ext cx="11598442" cy="467787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You are going to prepare a book talk poster presentation </a:t>
            </a:r>
          </a:p>
          <a:p>
            <a:r>
              <a:rPr lang="en-US" sz="4000" dirty="0" smtClean="0"/>
              <a:t>You need to include (in your </a:t>
            </a:r>
            <a:r>
              <a:rPr lang="en-US" sz="4000" smtClean="0"/>
              <a:t>own words): </a:t>
            </a:r>
            <a:r>
              <a:rPr lang="en-US" sz="4000" dirty="0" smtClean="0"/>
              <a:t>summary of novel, setting, characters, critique of authors style, two quotes that are good examples of the authors writing style </a:t>
            </a:r>
          </a:p>
          <a:p>
            <a:r>
              <a:rPr lang="en-US" sz="4000" dirty="0" smtClean="0"/>
              <a:t>You will create a visually appealing poster to present to small groups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38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68" y="2011680"/>
            <a:ext cx="11310551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Select a novel (novel must be at least the reading level of a 12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grader…no </a:t>
            </a:r>
            <a:r>
              <a:rPr lang="en-US" sz="4000" i="1" dirty="0" smtClean="0"/>
              <a:t>Harry Potter </a:t>
            </a:r>
            <a:r>
              <a:rPr lang="en-US" sz="4000" dirty="0" smtClean="0"/>
              <a:t>or </a:t>
            </a:r>
            <a:r>
              <a:rPr lang="en-US" sz="4000" i="1" dirty="0" smtClean="0"/>
              <a:t>The</a:t>
            </a:r>
            <a:r>
              <a:rPr lang="en-US" sz="4000" dirty="0" smtClean="0"/>
              <a:t> </a:t>
            </a:r>
            <a:r>
              <a:rPr lang="en-US" sz="4000" i="1" dirty="0" smtClean="0"/>
              <a:t>Hunger Games</a:t>
            </a:r>
            <a:r>
              <a:rPr lang="en-US" sz="4000" dirty="0" smtClean="0"/>
              <a:t>) that is at least 200-250 pages.</a:t>
            </a:r>
          </a:p>
          <a:p>
            <a:r>
              <a:rPr lang="en-US" sz="4000" dirty="0" smtClean="0"/>
              <a:t>You </a:t>
            </a:r>
            <a:r>
              <a:rPr lang="en-US" sz="4000" dirty="0"/>
              <a:t>will be given class time to read, and can always read when you finish assignments during class work time. </a:t>
            </a:r>
            <a:endParaRPr lang="en-US" sz="4000" dirty="0" smtClean="0"/>
          </a:p>
          <a:p>
            <a:r>
              <a:rPr lang="en-US" sz="4000" dirty="0" smtClean="0"/>
              <a:t>Must have your book by Friday, </a:t>
            </a:r>
            <a:r>
              <a:rPr lang="en-US" sz="4000" dirty="0" smtClean="0"/>
              <a:t>February 14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(first </a:t>
            </a:r>
            <a:r>
              <a:rPr lang="en-US" sz="4000" dirty="0" smtClean="0"/>
              <a:t>reading day). I encourage you to start reading NOW though.</a:t>
            </a:r>
            <a:endParaRPr lang="en-US" sz="4000" u="sng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last day to finish </a:t>
            </a:r>
            <a:r>
              <a:rPr lang="en-US" sz="4000" dirty="0" smtClean="0"/>
              <a:t>the novel will be</a:t>
            </a:r>
            <a:r>
              <a:rPr lang="en-US" sz="4000" dirty="0"/>
              <a:t> </a:t>
            </a:r>
            <a:r>
              <a:rPr lang="en-US" sz="4000" u="sng" dirty="0" smtClean="0"/>
              <a:t>April 20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.</a:t>
            </a:r>
            <a:endParaRPr lang="en-US" sz="4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analysis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5" y="2011679"/>
            <a:ext cx="11749254" cy="452146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 will be writing a literary analysis essay on your novel.</a:t>
            </a:r>
          </a:p>
          <a:p>
            <a:r>
              <a:rPr lang="en-US" sz="4000" dirty="0" smtClean="0"/>
              <a:t>Things you can analyze: use of character, setting, conflicts in the novel, theme, symbolism, use of point of view.</a:t>
            </a:r>
          </a:p>
          <a:p>
            <a:r>
              <a:rPr lang="en-US" sz="4000" dirty="0" smtClean="0"/>
              <a:t>Think about  how these things impact the story or storytelling. </a:t>
            </a:r>
          </a:p>
        </p:txBody>
      </p:sp>
    </p:spTree>
    <p:extLst>
      <p:ext uri="{BB962C8B-B14F-4D97-AF65-F5344CB8AC3E}">
        <p14:creationId xmlns:p14="http://schemas.microsoft.com/office/powerpoint/2010/main" val="281012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54" y="2011679"/>
            <a:ext cx="11178746" cy="4605689"/>
          </a:xfrm>
        </p:spPr>
        <p:txBody>
          <a:bodyPr>
            <a:normAutofit/>
          </a:bodyPr>
          <a:lstStyle/>
          <a:p>
            <a:r>
              <a:rPr lang="en-US" sz="4800" dirty="0"/>
              <a:t>This is done independently, so make sure you are reading! There will be no reading </a:t>
            </a:r>
            <a:r>
              <a:rPr lang="en-US" sz="4800" dirty="0" smtClean="0"/>
              <a:t>quizzes or </a:t>
            </a:r>
            <a:r>
              <a:rPr lang="en-US" sz="4800" dirty="0"/>
              <a:t>anything like that. </a:t>
            </a:r>
            <a:endParaRPr lang="en-US" sz="4800" dirty="0" smtClean="0"/>
          </a:p>
          <a:p>
            <a:r>
              <a:rPr lang="en-US" sz="4800" dirty="0" smtClean="0"/>
              <a:t>I </a:t>
            </a:r>
            <a:r>
              <a:rPr lang="en-US" sz="4800" dirty="0"/>
              <a:t>expect you to read, and budget your time. </a:t>
            </a:r>
            <a:endParaRPr lang="en-US" sz="4800" dirty="0" smtClean="0"/>
          </a:p>
          <a:p>
            <a:r>
              <a:rPr lang="en-US" sz="4800" dirty="0" smtClean="0"/>
              <a:t>If </a:t>
            </a:r>
            <a:r>
              <a:rPr lang="en-US" sz="4800" dirty="0"/>
              <a:t>you need help managing the reading, ask me! </a:t>
            </a:r>
            <a:endParaRPr lang="en-US" sz="4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can’t  you 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74" y="2011680"/>
            <a:ext cx="11407366" cy="4488708"/>
          </a:xfrm>
        </p:spPr>
        <p:txBody>
          <a:bodyPr>
            <a:normAutofit/>
          </a:bodyPr>
          <a:lstStyle/>
          <a:p>
            <a:r>
              <a:rPr lang="en-US" sz="6000" dirty="0"/>
              <a:t>If you have read one of these novels in previous classes at </a:t>
            </a:r>
            <a:r>
              <a:rPr lang="en-US" sz="6000" dirty="0" smtClean="0"/>
              <a:t>Skyline or will read them at Skyline, </a:t>
            </a:r>
            <a:r>
              <a:rPr lang="en-US" sz="6000" dirty="0"/>
              <a:t>you may not read them for Creative Writing this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tasks and 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780" y="2011680"/>
            <a:ext cx="11525062" cy="48463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Reading conferences during Friday reading periods </a:t>
            </a:r>
          </a:p>
          <a:p>
            <a:r>
              <a:rPr lang="en-US" sz="3200" dirty="0" smtClean="0"/>
              <a:t>Fill out my “Weekly Reading Recording Sheet” each Friday to help me keep track of your reading schedule</a:t>
            </a:r>
          </a:p>
          <a:p>
            <a:r>
              <a:rPr lang="en-US" sz="3200" dirty="0" smtClean="0"/>
              <a:t>Keep a novel journal (can be done on a sheet of paper) where I will ask questions every week for you to answer </a:t>
            </a:r>
          </a:p>
          <a:p>
            <a:r>
              <a:rPr lang="en-US" sz="3200" dirty="0" smtClean="0"/>
              <a:t>Annotate the novel to help with the Literary Analysis Essay </a:t>
            </a:r>
          </a:p>
          <a:p>
            <a:pPr lvl="1"/>
            <a:r>
              <a:rPr lang="en-US" sz="3200" dirty="0" smtClean="0"/>
              <a:t>You will be writing about: author craft, symbolism, characterization, character development, social commentary. 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Week 10/11 </a:t>
            </a:r>
            <a:r>
              <a:rPr lang="en-US" dirty="0" smtClean="0"/>
              <a:t>prompt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are your initial thoughts about the novel? (Writing style, characters, plot, etc.)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2968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3/13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Pick one character to analyze. How do they contribute to the novel? Why are they an important character? Describe them as a character.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355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Week 3/20 </a:t>
            </a:r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is the major theme of your novel and how is it being developed so far?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262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239</TotalTime>
  <Words>611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</vt:lpstr>
      <vt:lpstr>Banded</vt:lpstr>
      <vt:lpstr>Independent novel</vt:lpstr>
      <vt:lpstr>Your task </vt:lpstr>
      <vt:lpstr>Literary analysis essay</vt:lpstr>
      <vt:lpstr>Caution…</vt:lpstr>
      <vt:lpstr>What can’t  you read?</vt:lpstr>
      <vt:lpstr>Your tasks and responsibilities </vt:lpstr>
      <vt:lpstr>Week 10/11 prompt </vt:lpstr>
      <vt:lpstr>Week 3/13 Prompt</vt:lpstr>
      <vt:lpstr>Week 3/20 prompt</vt:lpstr>
      <vt:lpstr>Week 11/7</vt:lpstr>
      <vt:lpstr>Week 3/28</vt:lpstr>
      <vt:lpstr>Week 4/18 Prompt</vt:lpstr>
      <vt:lpstr>Older files</vt:lpstr>
      <vt:lpstr>Second reading task </vt:lpstr>
      <vt:lpstr>Choice novel assignment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novel</dc:title>
  <dc:creator>Woldendorp, Kirsten    SHS-Staff</dc:creator>
  <cp:lastModifiedBy>Woldendorp, Kirsten    SHS-Staff</cp:lastModifiedBy>
  <cp:revision>37</cp:revision>
  <dcterms:created xsi:type="dcterms:W3CDTF">2017-05-10T21:34:52Z</dcterms:created>
  <dcterms:modified xsi:type="dcterms:W3CDTF">2020-01-22T21:30:07Z</dcterms:modified>
</cp:coreProperties>
</file>