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63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Independent novel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80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task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68" y="2011680"/>
            <a:ext cx="11310551" cy="4206240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Select a novel that has a film adaptation (novel must be at least the reading level of a 12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grader…no </a:t>
            </a:r>
            <a:r>
              <a:rPr lang="en-US" sz="4000" i="1" dirty="0" smtClean="0"/>
              <a:t>Harry Potter </a:t>
            </a:r>
            <a:r>
              <a:rPr lang="en-US" sz="4000" dirty="0" smtClean="0"/>
              <a:t>or </a:t>
            </a:r>
            <a:r>
              <a:rPr lang="en-US" sz="4000" i="1" dirty="0" smtClean="0"/>
              <a:t>The</a:t>
            </a:r>
            <a:r>
              <a:rPr lang="en-US" sz="4000" dirty="0" smtClean="0"/>
              <a:t> </a:t>
            </a:r>
            <a:r>
              <a:rPr lang="en-US" sz="4000" i="1" dirty="0" smtClean="0"/>
              <a:t>Hunger Games </a:t>
            </a:r>
            <a:endParaRPr lang="en-US" sz="4000" dirty="0" smtClean="0"/>
          </a:p>
          <a:p>
            <a:r>
              <a:rPr lang="en-US" sz="4000" dirty="0" smtClean="0"/>
              <a:t>You </a:t>
            </a:r>
            <a:r>
              <a:rPr lang="en-US" sz="4000" dirty="0"/>
              <a:t>will be given class time to read, and can always read when you finish assignments during class work time. </a:t>
            </a:r>
            <a:endParaRPr lang="en-US" sz="4000" dirty="0" smtClean="0"/>
          </a:p>
          <a:p>
            <a:r>
              <a:rPr lang="en-US" sz="4000" dirty="0" smtClean="0"/>
              <a:t>The </a:t>
            </a:r>
            <a:r>
              <a:rPr lang="en-US" sz="4000" dirty="0"/>
              <a:t>last day to finish </a:t>
            </a:r>
            <a:r>
              <a:rPr lang="en-US" sz="4000" dirty="0" smtClean="0"/>
              <a:t>the novel and watch the film will be</a:t>
            </a:r>
            <a:r>
              <a:rPr lang="en-US" sz="4000" dirty="0"/>
              <a:t> </a:t>
            </a:r>
            <a:r>
              <a:rPr lang="en-US" sz="4000" u="sng" dirty="0" smtClean="0"/>
              <a:t>November 8</a:t>
            </a:r>
            <a:r>
              <a:rPr lang="en-US" sz="4000" u="sng" baseline="30000" dirty="0" smtClean="0"/>
              <a:t>th</a:t>
            </a:r>
            <a:r>
              <a:rPr lang="en-US" sz="4000" u="sng" dirty="0" smtClean="0"/>
              <a:t> </a:t>
            </a:r>
            <a:endParaRPr lang="en-US" sz="40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96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654" y="2011679"/>
            <a:ext cx="11178746" cy="4422071"/>
          </a:xfrm>
        </p:spPr>
        <p:txBody>
          <a:bodyPr/>
          <a:lstStyle/>
          <a:p>
            <a:r>
              <a:rPr lang="en-US" sz="4400" dirty="0"/>
              <a:t>This is done independently, so make sure you are reading! There will be no reading </a:t>
            </a:r>
            <a:r>
              <a:rPr lang="en-US" sz="4400" dirty="0" smtClean="0"/>
              <a:t>quizzes or </a:t>
            </a:r>
            <a:r>
              <a:rPr lang="en-US" sz="4400" dirty="0"/>
              <a:t>anything like that. </a:t>
            </a:r>
            <a:endParaRPr lang="en-US" sz="4400" dirty="0" smtClean="0"/>
          </a:p>
          <a:p>
            <a:r>
              <a:rPr lang="en-US" sz="4400" dirty="0" smtClean="0"/>
              <a:t>I </a:t>
            </a:r>
            <a:r>
              <a:rPr lang="en-US" sz="4400" dirty="0"/>
              <a:t>expect you to read, and budget your time. </a:t>
            </a:r>
            <a:endParaRPr lang="en-US" sz="4400" dirty="0" smtClean="0"/>
          </a:p>
          <a:p>
            <a:r>
              <a:rPr lang="en-US" sz="4400" dirty="0" smtClean="0"/>
              <a:t>If </a:t>
            </a:r>
            <a:r>
              <a:rPr lang="en-US" sz="4400" dirty="0"/>
              <a:t>you need help managing the reading, ask me! </a:t>
            </a:r>
            <a:endParaRPr lang="en-US" sz="4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64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can’t  you read?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674" y="2011680"/>
            <a:ext cx="11407366" cy="4488708"/>
          </a:xfrm>
        </p:spPr>
        <p:txBody>
          <a:bodyPr>
            <a:normAutofit/>
          </a:bodyPr>
          <a:lstStyle/>
          <a:p>
            <a:r>
              <a:rPr lang="en-US" sz="6000" dirty="0"/>
              <a:t>If you have read one of these novels in previous classes at </a:t>
            </a:r>
            <a:r>
              <a:rPr lang="en-US" sz="6000" dirty="0" smtClean="0"/>
              <a:t>Skyline or will read them at Skyline, </a:t>
            </a:r>
            <a:r>
              <a:rPr lang="en-US" sz="6000" dirty="0"/>
              <a:t>you may not read them for Creative Writing this semester.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850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task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68" y="2011680"/>
            <a:ext cx="11310551" cy="420624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Select one novel, </a:t>
            </a:r>
            <a:r>
              <a:rPr lang="en-US" sz="4000" dirty="0"/>
              <a:t>read </a:t>
            </a:r>
            <a:r>
              <a:rPr lang="en-US" sz="4000" dirty="0" smtClean="0"/>
              <a:t>it over </a:t>
            </a:r>
            <a:r>
              <a:rPr lang="en-US" sz="4000" dirty="0"/>
              <a:t>the semester, and be prepared to write </a:t>
            </a:r>
            <a:r>
              <a:rPr lang="en-US" sz="4000" dirty="0" smtClean="0"/>
              <a:t>a 750-1000 word comparative analysis essay on the novel and the film version. </a:t>
            </a:r>
          </a:p>
          <a:p>
            <a:r>
              <a:rPr lang="en-US" sz="4000" dirty="0" smtClean="0"/>
              <a:t>You </a:t>
            </a:r>
            <a:r>
              <a:rPr lang="en-US" sz="4000" dirty="0"/>
              <a:t>will be given class time to read, and can always read when you finish assignments during class work time. </a:t>
            </a:r>
            <a:endParaRPr lang="en-US" sz="4000" dirty="0" smtClean="0"/>
          </a:p>
          <a:p>
            <a:r>
              <a:rPr lang="en-US" sz="4000" dirty="0" smtClean="0"/>
              <a:t>The </a:t>
            </a:r>
            <a:r>
              <a:rPr lang="en-US" sz="4000" dirty="0"/>
              <a:t>last day </a:t>
            </a:r>
            <a:r>
              <a:rPr lang="en-US" sz="4000" dirty="0" smtClean="0"/>
              <a:t>turn </a:t>
            </a:r>
            <a:r>
              <a:rPr lang="en-US" sz="4000" dirty="0" smtClean="0"/>
              <a:t>in the essay </a:t>
            </a:r>
            <a:r>
              <a:rPr lang="en-US" sz="4000" dirty="0"/>
              <a:t>will </a:t>
            </a:r>
            <a:r>
              <a:rPr lang="en-US" sz="4000" dirty="0" smtClean="0"/>
              <a:t>be</a:t>
            </a:r>
            <a:r>
              <a:rPr lang="en-US" sz="4000" dirty="0"/>
              <a:t> </a:t>
            </a:r>
            <a:r>
              <a:rPr lang="en-US" sz="4000" u="sng" dirty="0" smtClean="0"/>
              <a:t>December </a:t>
            </a:r>
            <a:r>
              <a:rPr lang="en-US" sz="4000" u="sng" dirty="0" smtClean="0"/>
              <a:t>4</a:t>
            </a:r>
            <a:r>
              <a:rPr lang="en-US" sz="4000" u="sng" baseline="30000" dirty="0" smtClean="0"/>
              <a:t>th</a:t>
            </a:r>
            <a:r>
              <a:rPr lang="en-US" sz="4000" u="sng" dirty="0" smtClean="0"/>
              <a:t>. </a:t>
            </a:r>
            <a:r>
              <a:rPr lang="en-US" sz="4000" u="sng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05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Due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2011680"/>
            <a:ext cx="11582400" cy="46431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Outline: </a:t>
            </a:r>
            <a:r>
              <a:rPr lang="en-US" sz="3600" dirty="0" smtClean="0"/>
              <a:t>11/15 </a:t>
            </a:r>
            <a:r>
              <a:rPr lang="en-US" sz="3600" dirty="0" smtClean="0"/>
              <a:t>by 10pm </a:t>
            </a:r>
          </a:p>
          <a:p>
            <a:r>
              <a:rPr lang="en-US" sz="3600" dirty="0" smtClean="0"/>
              <a:t>Rough Draft: </a:t>
            </a:r>
            <a:r>
              <a:rPr lang="en-US" sz="3600" dirty="0" smtClean="0"/>
              <a:t>11/22</a:t>
            </a:r>
            <a:r>
              <a:rPr lang="en-US" sz="3600" dirty="0" smtClean="0"/>
              <a:t> </a:t>
            </a:r>
            <a:r>
              <a:rPr lang="en-US" sz="3600" dirty="0" smtClean="0"/>
              <a:t>by 10pm</a:t>
            </a:r>
          </a:p>
          <a:p>
            <a:pPr lvl="1"/>
            <a:r>
              <a:rPr lang="en-US" sz="3600" dirty="0" smtClean="0"/>
              <a:t>Need hard copy in class </a:t>
            </a:r>
            <a:r>
              <a:rPr lang="en-US" sz="3600" dirty="0" smtClean="0"/>
              <a:t>11/25 </a:t>
            </a:r>
            <a:r>
              <a:rPr lang="en-US" sz="3600" dirty="0" smtClean="0"/>
              <a:t>for peer editing</a:t>
            </a:r>
          </a:p>
          <a:p>
            <a:r>
              <a:rPr lang="en-US" sz="3600" dirty="0" smtClean="0"/>
              <a:t>Final Essay: </a:t>
            </a:r>
            <a:r>
              <a:rPr lang="en-US" sz="3600" dirty="0" smtClean="0"/>
              <a:t>12/4 </a:t>
            </a:r>
            <a:r>
              <a:rPr lang="en-US" sz="3600" dirty="0" smtClean="0"/>
              <a:t>by 10pm </a:t>
            </a:r>
          </a:p>
          <a:p>
            <a:endParaRPr lang="en-US" sz="3600" dirty="0"/>
          </a:p>
          <a:p>
            <a:r>
              <a:rPr lang="en-US" sz="3600" dirty="0" smtClean="0"/>
              <a:t>All assignments must be submitted to turnitin.com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8618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654" y="2011679"/>
            <a:ext cx="11178746" cy="4422071"/>
          </a:xfrm>
        </p:spPr>
        <p:txBody>
          <a:bodyPr/>
          <a:lstStyle/>
          <a:p>
            <a:r>
              <a:rPr lang="en-US" sz="3600" dirty="0"/>
              <a:t>This is done independently, so make sure you are reading! There will be no reading quizzes, check-ins, or anything like that. </a:t>
            </a:r>
            <a:endParaRPr lang="en-US" sz="3600" dirty="0" smtClean="0"/>
          </a:p>
          <a:p>
            <a:r>
              <a:rPr lang="en-US" sz="3600" dirty="0" smtClean="0"/>
              <a:t>I </a:t>
            </a:r>
            <a:r>
              <a:rPr lang="en-US" sz="3600" dirty="0"/>
              <a:t>expect you to read, and budget your time. </a:t>
            </a:r>
            <a:endParaRPr lang="en-US" sz="3600" dirty="0" smtClean="0"/>
          </a:p>
          <a:p>
            <a:r>
              <a:rPr lang="en-US" sz="3600" dirty="0" smtClean="0"/>
              <a:t>If </a:t>
            </a:r>
            <a:r>
              <a:rPr lang="en-US" sz="3600" dirty="0"/>
              <a:t>you need help managing the reading, ask me! </a:t>
            </a:r>
            <a:endParaRPr lang="en-US" sz="3600" dirty="0" smtClean="0"/>
          </a:p>
          <a:p>
            <a:r>
              <a:rPr lang="en-US" sz="3600" dirty="0" smtClean="0"/>
              <a:t>You cannot reread anything you have already read!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91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34</TotalTime>
  <Words>311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</vt:lpstr>
      <vt:lpstr>Banded</vt:lpstr>
      <vt:lpstr>Independent novel</vt:lpstr>
      <vt:lpstr>Your task </vt:lpstr>
      <vt:lpstr>Caution…</vt:lpstr>
      <vt:lpstr>What can’t  you read?</vt:lpstr>
      <vt:lpstr>Your task </vt:lpstr>
      <vt:lpstr>Essay Due dates</vt:lpstr>
      <vt:lpstr>Caution…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Independent novel</dc:title>
  <dc:creator>Woldendorp, Kirsten    SHS-Staff</dc:creator>
  <cp:lastModifiedBy>Woldendorp, Kirsten    SHS-Staff</cp:lastModifiedBy>
  <cp:revision>14</cp:revision>
  <dcterms:created xsi:type="dcterms:W3CDTF">2017-05-10T21:34:52Z</dcterms:created>
  <dcterms:modified xsi:type="dcterms:W3CDTF">2019-09-09T16:29:49Z</dcterms:modified>
</cp:coreProperties>
</file>