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8F1B14-BB16-49C0-835B-5A42E04930BD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0330F8-CBE3-48CC-B9F5-0C75462854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829761"/>
          </a:xfrm>
        </p:spPr>
        <p:txBody>
          <a:bodyPr/>
          <a:lstStyle/>
          <a:p>
            <a:r>
              <a:rPr lang="en-US" dirty="0" smtClean="0"/>
              <a:t>Final Portfolio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 Friday </a:t>
            </a:r>
            <a:r>
              <a:rPr lang="en-US" dirty="0" smtClean="0"/>
              <a:t>1/10</a:t>
            </a:r>
            <a:endParaRPr lang="en-US" dirty="0" smtClean="0"/>
          </a:p>
          <a:p>
            <a:r>
              <a:rPr lang="en-US" dirty="0" smtClean="0"/>
              <a:t>Final “Exam” Part </a:t>
            </a:r>
            <a:r>
              <a:rPr lang="en-US" dirty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going to be creating a portfolio of your creative writing assignments from this semester</a:t>
            </a:r>
          </a:p>
          <a:p>
            <a:r>
              <a:rPr lang="en-US" dirty="0" smtClean="0"/>
              <a:t>You will turn the whole portfolio in </a:t>
            </a:r>
            <a:r>
              <a:rPr lang="en-US" smtClean="0"/>
              <a:t>to turnitin.com</a:t>
            </a:r>
            <a:endParaRPr lang="en-US" dirty="0" smtClean="0"/>
          </a:p>
          <a:p>
            <a:r>
              <a:rPr lang="en-US" dirty="0" smtClean="0"/>
              <a:t>There are some required assignments, and then others you can pick to include</a:t>
            </a:r>
          </a:p>
          <a:p>
            <a:r>
              <a:rPr lang="en-US" dirty="0" smtClean="0"/>
              <a:t>You will revise the original assignments and only include the new/revised versions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Creative </a:t>
            </a:r>
            <a:r>
              <a:rPr lang="en-US" sz="2600" dirty="0"/>
              <a:t>title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Table of contents (with page numbers) 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Self-Story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Multiple Perspectives/Genre stories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Historical Vignette (include Works Consulted 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Three </a:t>
            </a:r>
            <a:r>
              <a:rPr lang="en-US" sz="2600" dirty="0"/>
              <a:t>poems (Childhood poem must be </a:t>
            </a:r>
            <a:r>
              <a:rPr lang="en-US" sz="2600" dirty="0" smtClean="0"/>
              <a:t>included)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Reflections for Self-Story, Multiple Genre/Narratives, Historical Vignette 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What you did well for that piece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What </a:t>
            </a:r>
            <a:r>
              <a:rPr lang="en-US" sz="2600" dirty="0"/>
              <a:t>you would change/what you did change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What inspired you to write the piece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How you grew as a creative writer from the piece</a:t>
            </a:r>
          </a:p>
          <a:p>
            <a:pPr marL="880110" lvl="1" indent="-514350">
              <a:buFont typeface="+mj-lt"/>
              <a:buAutoNum type="arabicPeriod"/>
            </a:pPr>
            <a:endParaRPr lang="en-US" sz="2200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 be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each inclusion, write a brief reflection on: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2800" dirty="0" smtClean="0"/>
              <a:t>What you did well for that piece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2800" dirty="0" smtClean="0"/>
              <a:t>What you would change/what you did change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2800" dirty="0" smtClean="0"/>
              <a:t>What inspired you to write the piece</a:t>
            </a:r>
          </a:p>
          <a:p>
            <a:pPr marL="907542" lvl="1" indent="-514350">
              <a:buFont typeface="+mj-lt"/>
              <a:buAutoNum type="arabicPeriod"/>
            </a:pPr>
            <a:r>
              <a:rPr lang="en-US" sz="2800" dirty="0" smtClean="0"/>
              <a:t>How you grew as a creative writer from the piece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Must have a creatively presented </a:t>
            </a:r>
            <a:r>
              <a:rPr lang="en-US" sz="3200" u="sng" dirty="0" smtClean="0"/>
              <a:t>Title Page</a:t>
            </a:r>
          </a:p>
          <a:p>
            <a:r>
              <a:rPr lang="en-US" sz="3200" dirty="0" smtClean="0"/>
              <a:t>Must have a </a:t>
            </a:r>
            <a:r>
              <a:rPr lang="en-US" sz="3200" u="sng" dirty="0" smtClean="0"/>
              <a:t>Table of Contents</a:t>
            </a:r>
          </a:p>
          <a:p>
            <a:pPr lvl="1"/>
            <a:r>
              <a:rPr lang="en-US" sz="2800" dirty="0" smtClean="0"/>
              <a:t>You can decide the order/organization</a:t>
            </a:r>
          </a:p>
          <a:p>
            <a:pPr lvl="1"/>
            <a:r>
              <a:rPr lang="en-US" sz="2800" dirty="0" smtClean="0"/>
              <a:t>Just make sure everything is clearly labelled, and make sure you include the revised pieces and the reflections</a:t>
            </a:r>
          </a:p>
          <a:p>
            <a:r>
              <a:rPr lang="en-US" sz="3200" dirty="0" smtClean="0"/>
              <a:t>Grading: 10 point scale for each piece, 5 points for each reflection (</a:t>
            </a:r>
            <a:r>
              <a:rPr lang="en-US" sz="3200" dirty="0"/>
              <a:t>not needed for poems</a:t>
            </a:r>
            <a:r>
              <a:rPr lang="en-US" sz="3200" dirty="0" smtClean="0"/>
              <a:t>), 5 points for cover page and title page for a total of 90 points in FINAL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Work time: </a:t>
            </a:r>
            <a:r>
              <a:rPr lang="en-US" sz="4800" dirty="0" smtClean="0"/>
              <a:t>1/6-1/7</a:t>
            </a:r>
            <a:endParaRPr lang="en-US" sz="4800" dirty="0" smtClean="0"/>
          </a:p>
          <a:p>
            <a:r>
              <a:rPr lang="en-US" sz="4800" dirty="0" smtClean="0"/>
              <a:t>Due date: </a:t>
            </a:r>
            <a:r>
              <a:rPr lang="en-US" sz="4800" dirty="0" smtClean="0"/>
              <a:t>1/10 </a:t>
            </a:r>
            <a:r>
              <a:rPr lang="en-US" sz="4800" dirty="0" smtClean="0"/>
              <a:t>by 10pm (on turnitin.com)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and due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4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Creative </a:t>
            </a:r>
            <a:r>
              <a:rPr lang="en-US" sz="2600" dirty="0"/>
              <a:t>title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Table of contents (with page numbers) 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Self-Story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Multiple Perspectives/Genre story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Historical Vignette (include Works Consulted </a:t>
            </a:r>
            <a:r>
              <a:rPr lang="en-US" sz="2600" dirty="0" smtClean="0"/>
              <a:t>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Three </a:t>
            </a:r>
            <a:r>
              <a:rPr lang="en-US" sz="2600" dirty="0"/>
              <a:t>poems (Childhood poem must be </a:t>
            </a:r>
            <a:r>
              <a:rPr lang="en-US" sz="2600" dirty="0" smtClean="0"/>
              <a:t>included)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Reflections </a:t>
            </a:r>
            <a:r>
              <a:rPr lang="en-US" sz="2600" dirty="0" smtClean="0"/>
              <a:t>for Self-Story, Multiple Genre/Narratives, and Historical Vignette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What you did well for that piece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What </a:t>
            </a:r>
            <a:r>
              <a:rPr lang="en-US" sz="2600" dirty="0"/>
              <a:t>you would change/what you did change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What inspired you to write the piece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How you grew as a creative writer from the piece</a:t>
            </a:r>
          </a:p>
          <a:p>
            <a:pPr marL="880110" lvl="1" indent="-514350">
              <a:buFont typeface="+mj-lt"/>
              <a:buAutoNum type="arabicPeriod"/>
            </a:pPr>
            <a:endParaRPr lang="en-US" sz="2200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 be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Files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0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Creative </a:t>
            </a:r>
            <a:r>
              <a:rPr lang="en-US" sz="2600" dirty="0"/>
              <a:t>title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Table of contents (with page numbers) 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Self-Story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Multiple Perspectives/Genre stories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Historical Vignette (include Works Consulted Page)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Original story of your choice</a:t>
            </a:r>
          </a:p>
          <a:p>
            <a:pPr lvl="1"/>
            <a:r>
              <a:rPr lang="en-US" sz="2600" dirty="0"/>
              <a:t>You can write anything you want, using any genre, any perspective</a:t>
            </a:r>
          </a:p>
          <a:p>
            <a:pPr lvl="1"/>
            <a:r>
              <a:rPr lang="en-US" sz="2600" dirty="0"/>
              <a:t>Must be 700-1,000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Three </a:t>
            </a:r>
            <a:r>
              <a:rPr lang="en-US" sz="2600" dirty="0"/>
              <a:t>poems (Childhood poem must be </a:t>
            </a:r>
            <a:r>
              <a:rPr lang="en-US" sz="2600" dirty="0" smtClean="0"/>
              <a:t>included)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Reflections for Self-Story, Multiple Genre/Narratives, Historical Vignette 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What you did well for that piece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 smtClean="0"/>
              <a:t>What </a:t>
            </a:r>
            <a:r>
              <a:rPr lang="en-US" sz="2600" dirty="0"/>
              <a:t>you would change/what you did change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What inspired you to write the piece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600" dirty="0"/>
              <a:t>How you grew as a creative writer from the piece</a:t>
            </a:r>
          </a:p>
          <a:p>
            <a:pPr marL="880110" lvl="1" indent="-514350">
              <a:buFont typeface="+mj-lt"/>
              <a:buAutoNum type="arabicPeriod"/>
            </a:pPr>
            <a:endParaRPr lang="en-US" sz="2200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 be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450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Final Portfolio </vt:lpstr>
      <vt:lpstr>Your Task</vt:lpstr>
      <vt:lpstr>Must be included</vt:lpstr>
      <vt:lpstr>Reflection</vt:lpstr>
      <vt:lpstr>Other Stuff</vt:lpstr>
      <vt:lpstr>Work time and due dates</vt:lpstr>
      <vt:lpstr>Must be included</vt:lpstr>
      <vt:lpstr>Older Files</vt:lpstr>
      <vt:lpstr>Must be included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Portfolio </dc:title>
  <dc:creator>Woldendorp, Kirsten    SHS-Staff</dc:creator>
  <cp:lastModifiedBy>Woldendorp, Kirsten    SHS-Staff</cp:lastModifiedBy>
  <cp:revision>31</cp:revision>
  <dcterms:created xsi:type="dcterms:W3CDTF">2015-11-03T20:51:09Z</dcterms:created>
  <dcterms:modified xsi:type="dcterms:W3CDTF">2019-12-20T22:25:04Z</dcterms:modified>
</cp:coreProperties>
</file>