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Decades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7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55240"/>
            <a:ext cx="7729728" cy="7073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658984"/>
            <a:ext cx="10672354" cy="40810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will create a visual or PowerPoint presentation depicting either the 1970s, 1980s or 1990s. You will choose important political, economic, and/or cultural events that highlight the decade, its progress and impact.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This will be due no later than 10pm on Friday June 19</a:t>
            </a:r>
            <a:r>
              <a:rPr lang="en-US" sz="3200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on </a:t>
            </a:r>
            <a:r>
              <a:rPr lang="en-US" sz="3200" dirty="0" err="1" smtClean="0">
                <a:solidFill>
                  <a:srgbClr val="FF0000"/>
                </a:solidFill>
              </a:rPr>
              <a:t>Tii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1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55240"/>
            <a:ext cx="7729728" cy="7073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658983"/>
            <a:ext cx="10672354" cy="4963885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Ten events </a:t>
            </a:r>
            <a:r>
              <a:rPr lang="en-US" sz="2400" dirty="0" smtClean="0"/>
              <a:t>from either the 1970s, 1980s, or 1990s. These can be:</a:t>
            </a:r>
          </a:p>
          <a:p>
            <a:pPr lvl="1"/>
            <a:r>
              <a:rPr lang="en-US" sz="2400" b="1" dirty="0"/>
              <a:t>P</a:t>
            </a:r>
            <a:r>
              <a:rPr lang="en-US" sz="2400" b="1" dirty="0" smtClean="0"/>
              <a:t>olitical events </a:t>
            </a:r>
            <a:r>
              <a:rPr lang="en-US" sz="2400" dirty="0" smtClean="0"/>
              <a:t>(elections, court cases, political scandals, foreign policy issues/events)</a:t>
            </a:r>
          </a:p>
          <a:p>
            <a:pPr lvl="1"/>
            <a:r>
              <a:rPr lang="en-US" sz="2400" b="1" dirty="0"/>
              <a:t>E</a:t>
            </a:r>
            <a:r>
              <a:rPr lang="en-US" sz="2400" b="1" dirty="0" smtClean="0"/>
              <a:t>conomic</a:t>
            </a:r>
            <a:r>
              <a:rPr lang="en-US" sz="2400" dirty="0" smtClean="0"/>
              <a:t> (recessions, policies, major growth)</a:t>
            </a:r>
          </a:p>
          <a:p>
            <a:pPr lvl="1"/>
            <a:r>
              <a:rPr lang="en-US" sz="2400" b="1" dirty="0"/>
              <a:t>C</a:t>
            </a:r>
            <a:r>
              <a:rPr lang="en-US" sz="2400" b="1" dirty="0" smtClean="0"/>
              <a:t>ultural</a:t>
            </a:r>
            <a:r>
              <a:rPr lang="en-US" sz="2400" dirty="0" smtClean="0"/>
              <a:t> (social movements, major news stories, shifts in culture or a brief highlight of cultural trends). </a:t>
            </a:r>
          </a:p>
          <a:p>
            <a:r>
              <a:rPr lang="en-US" sz="2600" dirty="0" smtClean="0"/>
              <a:t>At least </a:t>
            </a:r>
            <a:r>
              <a:rPr lang="en-US" sz="2600" b="1" u="sng" dirty="0" smtClean="0"/>
              <a:t>3 Important people </a:t>
            </a:r>
            <a:r>
              <a:rPr lang="en-US" sz="2600" dirty="0" smtClean="0"/>
              <a:t>(If you do 2 presidents, choose 2 other people as well)</a:t>
            </a:r>
          </a:p>
          <a:p>
            <a:pPr lvl="1"/>
            <a:r>
              <a:rPr lang="en-US" sz="2400" dirty="0" smtClean="0"/>
              <a:t>Include just a couple of bullet points as to why they’re important</a:t>
            </a:r>
          </a:p>
          <a:p>
            <a:r>
              <a:rPr lang="en-US" sz="2600" b="1" dirty="0" smtClean="0"/>
              <a:t>At least one picture for each of the above requirements</a:t>
            </a:r>
          </a:p>
          <a:p>
            <a:r>
              <a:rPr lang="en-US" sz="2600" b="1" dirty="0" smtClean="0"/>
              <a:t>Works cited page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31633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55240"/>
            <a:ext cx="7729728" cy="707354"/>
          </a:xfrm>
        </p:spPr>
        <p:txBody>
          <a:bodyPr>
            <a:normAutofit fontScale="90000"/>
          </a:bodyPr>
          <a:lstStyle/>
          <a:p>
            <a:r>
              <a:rPr lang="en-US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658983"/>
            <a:ext cx="10672354" cy="496388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*Notes: </a:t>
            </a:r>
          </a:p>
          <a:p>
            <a:pPr lvl="1"/>
            <a:r>
              <a:rPr lang="en-US" sz="2400" dirty="0" smtClean="0"/>
              <a:t>If you </a:t>
            </a:r>
            <a:r>
              <a:rPr lang="en-US" sz="2400" smtClean="0"/>
              <a:t>choose </a:t>
            </a:r>
            <a:r>
              <a:rPr lang="en-US" sz="2400" smtClean="0"/>
              <a:t>the </a:t>
            </a:r>
            <a:r>
              <a:rPr lang="en-US" sz="2400" dirty="0" smtClean="0"/>
              <a:t>1970s, try not to focus just on Vietnam. Be sure to include plenty of post-Vietnam stuff as well. Vietnam was important for the decade, but not the only thing that happened.</a:t>
            </a:r>
          </a:p>
          <a:p>
            <a:pPr lvl="1"/>
            <a:r>
              <a:rPr lang="en-US" sz="2400" dirty="0" smtClean="0"/>
              <a:t>Choose events from across the 3 categories. Don’t just do culture or just do politics. Show a comprehensive view of the decade.</a:t>
            </a:r>
          </a:p>
          <a:p>
            <a:pPr lvl="1"/>
            <a:r>
              <a:rPr lang="en-US" sz="2400" dirty="0" smtClean="0"/>
              <a:t>Descriptions can be kept brief. 2-3 bullet points explaining the event/person and it’s significance.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2532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</TotalTime>
  <Words>247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Parcel</vt:lpstr>
      <vt:lpstr>Final Decades Project</vt:lpstr>
      <vt:lpstr>Description</vt:lpstr>
      <vt:lpstr>Requirements</vt:lpstr>
      <vt:lpstr>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Decades Project</dc:title>
  <dc:creator>Santos, Megan    SHS - Staff</dc:creator>
  <cp:lastModifiedBy>Kirsten Woldendorp</cp:lastModifiedBy>
  <cp:revision>3</cp:revision>
  <dcterms:created xsi:type="dcterms:W3CDTF">2020-06-08T19:54:12Z</dcterms:created>
  <dcterms:modified xsi:type="dcterms:W3CDTF">2020-06-14T17:02:10Z</dcterms:modified>
</cp:coreProperties>
</file>