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5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7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5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2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0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5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3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8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4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5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703-E516-4C60-8C01-41C3783AAF2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6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9D703-E516-4C60-8C01-41C3783AAF2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87C5E-C89E-4A9D-A1F5-37CE4765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2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nwin1210.me/uploads/dopet4xfndl3wvnt/politically%20correct%20bedtime%20stories.pdf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3813"/>
            <a:ext cx="12731657" cy="71615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27932"/>
            <a:ext cx="9144000" cy="72986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Novel Unit: Fairytale Rewrite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014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12192000" cy="759853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2024"/>
            <a:ext cx="10920984" cy="6894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500" b="1" dirty="0" smtClean="0">
                <a:solidFill>
                  <a:schemeClr val="tx1"/>
                </a:solidFill>
              </a:rPr>
              <a:t>What do you know about the tale of Sleeping Beauty?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38857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9853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1"/>
                </a:solidFill>
                <a:hlinkClick r:id="rId3"/>
              </a:rPr>
              <a:t>Politically Correct Bedtime Stories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4"/>
            <a:ext cx="10920984" cy="526097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Different lens to look at the fairytale.</a:t>
            </a:r>
          </a:p>
          <a:p>
            <a:r>
              <a:rPr lang="en-US" sz="8000" b="1" dirty="0" smtClean="0"/>
              <a:t>What ways can you retell a fairytale?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27202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9853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8933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8000" b="1" dirty="0">
                <a:latin typeface="Edwardian Script ITC" panose="030303020407070D0804" pitchFamily="66" charset="0"/>
              </a:rPr>
              <a:t>The Project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b="1" dirty="0" smtClean="0">
                <a:solidFill>
                  <a:schemeClr val="tx1"/>
                </a:solidFill>
                <a:effectLst/>
                <a:latin typeface="Edwardian Script ITC" panose="030303020407070D0804" pitchFamily="66" charset="0"/>
              </a:rPr>
              <a:t>You and a partner will rewrite a classic fairytale in a variet</a:t>
            </a:r>
            <a:r>
              <a:rPr lang="en-US" sz="9600" b="1" dirty="0" smtClean="0">
                <a:solidFill>
                  <a:schemeClr val="tx1"/>
                </a:solidFill>
                <a:latin typeface="Edwardian Script ITC" panose="030303020407070D0804" pitchFamily="66" charset="0"/>
              </a:rPr>
              <a:t>y of ways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0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9853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thing…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827" y="1608464"/>
            <a:ext cx="11219357" cy="584995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You and your partner will need to read the original tale (NOT WATCH THE DISNEY MOVIE)</a:t>
            </a:r>
          </a:p>
          <a:p>
            <a:r>
              <a:rPr lang="en-US" sz="5400" b="1" dirty="0" smtClean="0">
                <a:solidFill>
                  <a:schemeClr val="tx1"/>
                </a:solidFill>
              </a:rPr>
              <a:t>Three major authors: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Hans Christian Andersen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Charles Perrault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Brothers’ Grimm 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7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9853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>
            <a:normAutofit/>
          </a:bodyPr>
          <a:lstStyle/>
          <a:p>
            <a:r>
              <a:rPr lang="en-US" b="1" dirty="0" smtClean="0"/>
              <a:t>Required (Part 1)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48140" y="1188720"/>
            <a:ext cx="11219357" cy="5849956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Brief write-up about the author and context/history of the original tale </a:t>
            </a:r>
          </a:p>
          <a:p>
            <a:r>
              <a:rPr lang="en-US" sz="4800" b="1" dirty="0" smtClean="0">
                <a:solidFill>
                  <a:schemeClr val="tx1"/>
                </a:solidFill>
              </a:rPr>
              <a:t>Briefly summarize the story with key plot points and characters</a:t>
            </a:r>
          </a:p>
          <a:p>
            <a:r>
              <a:rPr lang="en-US" sz="4800" b="1" dirty="0" smtClean="0">
                <a:solidFill>
                  <a:schemeClr val="tx1"/>
                </a:solidFill>
              </a:rPr>
              <a:t>You may choose to do this in a list, a story arch, or any other creative format you wish.</a:t>
            </a:r>
          </a:p>
          <a:p>
            <a:r>
              <a:rPr lang="en-US" sz="4800" b="1" dirty="0" smtClean="0">
                <a:solidFill>
                  <a:schemeClr val="tx1"/>
                </a:solidFill>
              </a:rPr>
              <a:t>Will include this in your rewrite  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68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9853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286"/>
          </a:xfrm>
        </p:spPr>
        <p:txBody>
          <a:bodyPr>
            <a:normAutofit/>
          </a:bodyPr>
          <a:lstStyle/>
          <a:p>
            <a:r>
              <a:rPr lang="en-US" b="1" dirty="0" smtClean="0"/>
              <a:t>Required (Part 2)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6321" y="1313412"/>
            <a:ext cx="11219357" cy="5849956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Must have same characters, plot</a:t>
            </a:r>
          </a:p>
          <a:p>
            <a:r>
              <a:rPr lang="en-US" sz="5400" b="1" dirty="0" smtClean="0"/>
              <a:t>Things you can do:</a:t>
            </a:r>
          </a:p>
          <a:p>
            <a:pPr lvl="1"/>
            <a:r>
              <a:rPr lang="en-US" sz="4800" b="1" dirty="0" smtClean="0"/>
              <a:t>Change the ending</a:t>
            </a:r>
          </a:p>
          <a:p>
            <a:pPr lvl="1"/>
            <a:r>
              <a:rPr lang="en-US" sz="4800" b="1" dirty="0" smtClean="0"/>
              <a:t>Change the perspective</a:t>
            </a:r>
          </a:p>
          <a:p>
            <a:pPr lvl="1"/>
            <a:r>
              <a:rPr lang="en-US" sz="4800" b="1" dirty="0" smtClean="0"/>
              <a:t>Create a new character </a:t>
            </a:r>
          </a:p>
          <a:p>
            <a:pPr lvl="1"/>
            <a:r>
              <a:rPr lang="en-US" sz="4800" b="1" dirty="0" smtClean="0"/>
              <a:t>Create a new setting </a:t>
            </a:r>
          </a:p>
          <a:p>
            <a:pPr lvl="1"/>
            <a:r>
              <a:rPr lang="en-US" sz="4800" b="1" dirty="0" smtClean="0"/>
              <a:t>Modernize the story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131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9853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882"/>
          </a:xfrm>
        </p:spPr>
        <p:txBody>
          <a:bodyPr>
            <a:normAutofit/>
          </a:bodyPr>
          <a:lstStyle/>
          <a:p>
            <a:r>
              <a:rPr lang="en-US" b="1" dirty="0" smtClean="0"/>
              <a:t>Details 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827" y="1608464"/>
            <a:ext cx="11219357" cy="5849956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6600" b="1" dirty="0" smtClean="0">
                <a:solidFill>
                  <a:schemeClr val="tx1"/>
                </a:solidFill>
              </a:rPr>
              <a:t>750-1000 words (story onl</a:t>
            </a:r>
            <a:r>
              <a:rPr lang="en-US" sz="6600" b="1" dirty="0" smtClean="0"/>
              <a:t>y)</a:t>
            </a:r>
            <a:endParaRPr lang="en-US" sz="6600" b="1" dirty="0" smtClean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6600" b="1" dirty="0" smtClean="0">
                <a:solidFill>
                  <a:schemeClr val="tx1"/>
                </a:solidFill>
              </a:rPr>
              <a:t>20 points in process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6600" b="1" dirty="0" smtClean="0">
                <a:solidFill>
                  <a:schemeClr val="tx1"/>
                </a:solidFill>
              </a:rPr>
              <a:t>Due 10/25 by 10pm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6600" b="1" dirty="0" smtClean="0">
                <a:solidFill>
                  <a:schemeClr val="tx1"/>
                </a:solidFill>
              </a:rPr>
              <a:t>Just submit one per partner pair, and use your last names as the submission title </a:t>
            </a:r>
          </a:p>
        </p:txBody>
      </p:sp>
    </p:spTree>
    <p:extLst>
      <p:ext uri="{BB962C8B-B14F-4D97-AF65-F5344CB8AC3E}">
        <p14:creationId xmlns:p14="http://schemas.microsoft.com/office/powerpoint/2010/main" val="15930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9853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chemeClr val="tx1"/>
                </a:solidFill>
              </a:rPr>
              <a:t>Task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9257" y="1825624"/>
            <a:ext cx="11787447" cy="5215255"/>
          </a:xfrm>
        </p:spPr>
        <p:txBody>
          <a:bodyPr>
            <a:normAutofit fontScale="62500" lnSpcReduction="20000"/>
          </a:bodyPr>
          <a:lstStyle/>
          <a:p>
            <a:r>
              <a:rPr lang="en-US" sz="8000" b="1" dirty="0" smtClean="0"/>
              <a:t>Each person in your group will read  a different story</a:t>
            </a:r>
          </a:p>
          <a:p>
            <a:r>
              <a:rPr lang="en-US" sz="8000" b="1" dirty="0" smtClean="0"/>
              <a:t>You will then share how that tale differs from the original</a:t>
            </a:r>
          </a:p>
          <a:p>
            <a:r>
              <a:rPr lang="en-US" sz="8000" b="1" dirty="0" smtClean="0"/>
              <a:t>If you have not read the original, do a quick internet search</a:t>
            </a:r>
          </a:p>
          <a:p>
            <a:r>
              <a:rPr lang="en-US" sz="8000" b="1" dirty="0" smtClean="0"/>
              <a:t>Purpose: what ways can you retell a fairytale?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5068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242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Edwardian Script ITC</vt:lpstr>
      <vt:lpstr>Office Theme</vt:lpstr>
      <vt:lpstr>PowerPoint Presentation</vt:lpstr>
      <vt:lpstr> </vt:lpstr>
      <vt:lpstr> Politically Correct Bedtime Stories</vt:lpstr>
      <vt:lpstr> The Project</vt:lpstr>
      <vt:lpstr>First thing…</vt:lpstr>
      <vt:lpstr>Required (Part 1)</vt:lpstr>
      <vt:lpstr>Required (Part 2)</vt:lpstr>
      <vt:lpstr>Details </vt:lpstr>
      <vt:lpstr> 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Woldendorp, Kirsten    SHS-Staff</dc:creator>
  <cp:lastModifiedBy>Woldendorp, Kirsten    SHS-Staff</cp:lastModifiedBy>
  <cp:revision>17</cp:revision>
  <dcterms:created xsi:type="dcterms:W3CDTF">2018-09-24T18:34:08Z</dcterms:created>
  <dcterms:modified xsi:type="dcterms:W3CDTF">2019-10-11T19:24:42Z</dcterms:modified>
</cp:coreProperties>
</file>