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Serial killers and cults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26360" y="326813"/>
            <a:ext cx="4588931" cy="576262"/>
          </a:xfrm>
        </p:spPr>
        <p:txBody>
          <a:bodyPr/>
          <a:lstStyle/>
          <a:p>
            <a:r>
              <a:rPr lang="en-US" sz="3600" u="sng" dirty="0" smtClean="0">
                <a:effectLst/>
              </a:rPr>
              <a:t>Essential questions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2460" y="1286446"/>
            <a:ext cx="4876800" cy="518750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effectLst/>
              </a:rPr>
              <a:t>determine why people in the 70s </a:t>
            </a:r>
            <a:r>
              <a:rPr lang="en-US" sz="3200" dirty="0" smtClean="0">
                <a:effectLst/>
              </a:rPr>
              <a:t>through 90s </a:t>
            </a:r>
            <a:r>
              <a:rPr lang="en-US" sz="3200" dirty="0">
                <a:effectLst/>
              </a:rPr>
              <a:t>were susceptible to cults.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effectLst/>
              </a:rPr>
              <a:t>Investigate cults and the power cult leaders have.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effectLst/>
              </a:rPr>
              <a:t>Define cults.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effectLst/>
              </a:rPr>
              <a:t>What is the modern definition of a cult?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662588" y="326813"/>
            <a:ext cx="4604280" cy="576262"/>
          </a:xfrm>
        </p:spPr>
        <p:txBody>
          <a:bodyPr/>
          <a:lstStyle/>
          <a:p>
            <a:r>
              <a:rPr lang="en-US" sz="3600" u="sng" dirty="0" smtClean="0"/>
              <a:t>Learning targets</a:t>
            </a:r>
            <a:endParaRPr lang="en-US" sz="360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662588" y="1176718"/>
            <a:ext cx="5169748" cy="5123498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I can research a cult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I can collaborate with my group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I can make modern connections to cults and create a modern definition for cults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5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48" y="609600"/>
            <a:ext cx="11606294" cy="679704"/>
          </a:xfrm>
        </p:spPr>
        <p:txBody>
          <a:bodyPr>
            <a:noAutofit/>
          </a:bodyPr>
          <a:lstStyle/>
          <a:p>
            <a:r>
              <a:rPr lang="en-US" dirty="0" smtClean="0"/>
              <a:t>Small group Task (4-5 people or 1-2 for 6</a:t>
            </a:r>
            <a:r>
              <a:rPr lang="en-US" baseline="30000" dirty="0" smtClean="0"/>
              <a:t>th</a:t>
            </a:r>
            <a:r>
              <a:rPr lang="en-US" dirty="0" smtClean="0"/>
              <a:t> period)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48" y="1289304"/>
            <a:ext cx="11606294" cy="5358384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Research a cult </a:t>
            </a:r>
            <a:r>
              <a:rPr lang="en-US" sz="3200" dirty="0" smtClean="0">
                <a:effectLst/>
              </a:rPr>
              <a:t>from </a:t>
            </a:r>
            <a:r>
              <a:rPr lang="en-US" sz="3200" dirty="0">
                <a:effectLst/>
              </a:rPr>
              <a:t>70s </a:t>
            </a:r>
            <a:r>
              <a:rPr lang="en-US" sz="3200" dirty="0" smtClean="0">
                <a:effectLst/>
              </a:rPr>
              <a:t>through 90s:</a:t>
            </a:r>
          </a:p>
          <a:p>
            <a:pPr lvl="1"/>
            <a:r>
              <a:rPr lang="en-US" sz="2800" dirty="0" smtClean="0">
                <a:effectLst/>
              </a:rPr>
              <a:t>Leader(s)</a:t>
            </a:r>
          </a:p>
          <a:p>
            <a:pPr lvl="1"/>
            <a:r>
              <a:rPr lang="en-US" sz="2800" dirty="0" smtClean="0">
                <a:effectLst/>
              </a:rPr>
              <a:t>Victims</a:t>
            </a:r>
          </a:p>
          <a:p>
            <a:pPr lvl="1"/>
            <a:r>
              <a:rPr lang="en-US" sz="2800" dirty="0" smtClean="0">
                <a:effectLst/>
              </a:rPr>
              <a:t>Mission/message</a:t>
            </a:r>
          </a:p>
          <a:p>
            <a:pPr lvl="1"/>
            <a:r>
              <a:rPr lang="en-US" sz="2800" dirty="0" smtClean="0">
                <a:effectLst/>
              </a:rPr>
              <a:t>Brief history</a:t>
            </a:r>
          </a:p>
          <a:p>
            <a:r>
              <a:rPr lang="en-US" sz="3200" dirty="0" smtClean="0">
                <a:effectLst/>
              </a:rPr>
              <a:t>Create an informational poster about the cult, with the basic information </a:t>
            </a:r>
            <a:r>
              <a:rPr lang="en-US" sz="3200" dirty="0" smtClean="0">
                <a:effectLst/>
              </a:rPr>
              <a:t>and the reflection </a:t>
            </a:r>
            <a:endParaRPr lang="en-US" sz="3200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4" y="609600"/>
            <a:ext cx="10261027" cy="7894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reflection (on the back of the poster)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" y="1499616"/>
            <a:ext cx="11439143" cy="4992624"/>
          </a:xfrm>
        </p:spPr>
        <p:txBody>
          <a:bodyPr/>
          <a:lstStyle/>
          <a:p>
            <a:pPr lvl="1"/>
            <a:endParaRPr lang="en-US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effectLst/>
              </a:rPr>
              <a:t>determine why people in the 70s </a:t>
            </a:r>
            <a:r>
              <a:rPr lang="en-US" sz="3600" dirty="0" smtClean="0">
                <a:effectLst/>
              </a:rPr>
              <a:t>through 90s were </a:t>
            </a:r>
            <a:r>
              <a:rPr lang="en-US" sz="3600" dirty="0">
                <a:effectLst/>
              </a:rPr>
              <a:t>susceptible to cults.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effectLst/>
              </a:rPr>
              <a:t>Investigate cults and the power cult leaders have.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effectLst/>
              </a:rPr>
              <a:t>Define cults.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effectLst/>
              </a:rPr>
              <a:t>What is the modern definition of a cult?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22243"/>
          </a:xfrm>
        </p:spPr>
        <p:txBody>
          <a:bodyPr/>
          <a:lstStyle/>
          <a:p>
            <a:r>
              <a:rPr lang="en-US" dirty="0" smtClean="0"/>
              <a:t>Cults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258" y="1510749"/>
            <a:ext cx="11621193" cy="50396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Peoples Temple</a:t>
            </a:r>
            <a:r>
              <a:rPr lang="en-US" smtClean="0"/>
              <a:t>: Mitch, Lydia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Unification </a:t>
            </a:r>
            <a:r>
              <a:rPr lang="en-US" dirty="0" smtClean="0"/>
              <a:t>church</a:t>
            </a:r>
            <a:r>
              <a:rPr lang="en-US" dirty="0" smtClean="0"/>
              <a:t>: TJ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Branch Davidians</a:t>
            </a:r>
            <a:r>
              <a:rPr lang="en-US" dirty="0" smtClean="0"/>
              <a:t>: Oliver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Heaven’s gate: </a:t>
            </a:r>
            <a:r>
              <a:rPr lang="en-US" dirty="0" smtClean="0"/>
              <a:t>Jonny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Sullivanians</a:t>
            </a:r>
            <a:r>
              <a:rPr lang="en-US" dirty="0" smtClean="0"/>
              <a:t>: Maithili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Children of god</a:t>
            </a:r>
            <a:r>
              <a:rPr lang="en-US" dirty="0" smtClean="0"/>
              <a:t>: Siena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Order of the Solar Temple</a:t>
            </a:r>
            <a:r>
              <a:rPr lang="en-US" dirty="0" smtClean="0"/>
              <a:t>: Alex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Rajneesh movement/</a:t>
            </a:r>
            <a:r>
              <a:rPr lang="en-US" dirty="0" err="1" smtClean="0"/>
              <a:t>rajneeshpuram</a:t>
            </a:r>
            <a:r>
              <a:rPr lang="en-US" dirty="0" smtClean="0"/>
              <a:t> (focused in Oregon</a:t>
            </a:r>
            <a:r>
              <a:rPr lang="en-US" dirty="0" smtClean="0"/>
              <a:t>): Audrey, Keenan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brethren</a:t>
            </a:r>
            <a:r>
              <a:rPr lang="en-US" dirty="0" smtClean="0"/>
              <a:t>: Ellie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Manson family (60s, but still significant):  </a:t>
            </a:r>
            <a:r>
              <a:rPr lang="en-US" dirty="0" smtClean="0"/>
              <a:t>Makenzie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22243"/>
          </a:xfrm>
        </p:spPr>
        <p:txBody>
          <a:bodyPr/>
          <a:lstStyle/>
          <a:p>
            <a:r>
              <a:rPr lang="en-US" dirty="0" smtClean="0"/>
              <a:t>Cults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258" y="1510749"/>
            <a:ext cx="11621193" cy="50396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Peoples Temple: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Unification church: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Branch Davidians: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Heaven’s gate: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Sullivanians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Children of god: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Order of the Solar Temple: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Rajneesh movement/</a:t>
            </a:r>
            <a:r>
              <a:rPr lang="en-US" dirty="0" err="1" smtClean="0"/>
              <a:t>rajneeshpuram</a:t>
            </a:r>
            <a:r>
              <a:rPr lang="en-US" dirty="0" smtClean="0"/>
              <a:t> (focused in Oregon):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brethren: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Manson family (60s, but still significant):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201</TotalTime>
  <Words>254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Serial killers and cults</vt:lpstr>
      <vt:lpstr>PowerPoint Presentation</vt:lpstr>
      <vt:lpstr>Small group Task (4-5 people or 1-2 for 6th period)</vt:lpstr>
      <vt:lpstr>Project reflection (on the back of the poster)</vt:lpstr>
      <vt:lpstr>Cults </vt:lpstr>
      <vt:lpstr>Cults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Serial killers and cults</dc:title>
  <dc:creator>Woldendorp, Kirsten    SHS-Staff</dc:creator>
  <cp:lastModifiedBy>Cossano, Kirsten    SHS-Staff</cp:lastModifiedBy>
  <cp:revision>11</cp:revision>
  <dcterms:created xsi:type="dcterms:W3CDTF">2019-03-25T18:48:21Z</dcterms:created>
  <dcterms:modified xsi:type="dcterms:W3CDTF">2019-06-03T19:49:26Z</dcterms:modified>
</cp:coreProperties>
</file>