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578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0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3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5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9314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977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188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0DF5E60-9974-AC48-9591-99C2BB44B7CF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0909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816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Comparative Analysis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1"/>
            <a:ext cx="8534400" cy="533400"/>
          </a:xfrm>
        </p:spPr>
        <p:txBody>
          <a:bodyPr>
            <a:noAutofit/>
          </a:bodyPr>
          <a:lstStyle/>
          <a:p>
            <a:r>
              <a:rPr lang="en-US" sz="3600" dirty="0"/>
              <a:t>Creative Writing Comparative Analysis Essay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778" y="1524000"/>
            <a:ext cx="10593860" cy="4876801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 common essay task you will be asked to write in higher education will be comparative analysis papers.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intent of a comparative analysis essay is to examine two subjects (pieces of literature, writings styles, characters, etc.) and their similarities and differences in relation to one another.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purpose of these essays is not just to find the differences and similarities, but to </a:t>
            </a:r>
            <a:r>
              <a:rPr lang="en-US" sz="3200" u="sng" dirty="0">
                <a:solidFill>
                  <a:schemeClr val="tx1"/>
                </a:solidFill>
              </a:rPr>
              <a:t>analyze these aspects in order to find deeper meaning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51678" y="1400433"/>
            <a:ext cx="10178322" cy="447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So </a:t>
            </a:r>
            <a:r>
              <a:rPr lang="en-US" sz="3600" b="1" dirty="0">
                <a:solidFill>
                  <a:schemeClr val="tx1"/>
                </a:solidFill>
              </a:rPr>
              <a:t>they’re alike and they’re different. So what?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A </a:t>
            </a:r>
            <a:r>
              <a:rPr lang="en-US" sz="3200" dirty="0">
                <a:solidFill>
                  <a:schemeClr val="tx1"/>
                </a:solidFill>
              </a:rPr>
              <a:t>good paper will not simply offer a summary of themes, characters, or plot. </a:t>
            </a:r>
            <a:r>
              <a:rPr lang="en-US" sz="3200" u="sng" dirty="0">
                <a:solidFill>
                  <a:schemeClr val="tx1"/>
                </a:solidFill>
              </a:rPr>
              <a:t>Your job is to think about how these comparisons and contrasts create meaningful connections to a larger issue. </a:t>
            </a:r>
            <a:endParaRPr lang="en-US" sz="32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I will not be giving you a prompt, rather you will be creating a so what/thesis driven argument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8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76865"/>
            <a:ext cx="10178322" cy="53793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For this paper, you will be developing a thesis driven comparative analysis on </a:t>
            </a:r>
            <a:r>
              <a:rPr lang="en-US" sz="3200" u="sng" dirty="0">
                <a:solidFill>
                  <a:schemeClr val="tx1"/>
                </a:solidFill>
              </a:rPr>
              <a:t>two things </a:t>
            </a:r>
            <a:r>
              <a:rPr lang="en-US" sz="3200" dirty="0">
                <a:solidFill>
                  <a:schemeClr val="tx1"/>
                </a:solidFill>
              </a:rPr>
              <a:t>of from your independent novels.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You can choose any two characters, events, conflicts, themes, or overall story.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The key is that </a:t>
            </a:r>
            <a:r>
              <a:rPr lang="en-US" sz="3200" b="1" i="1" dirty="0">
                <a:solidFill>
                  <a:schemeClr val="tx1"/>
                </a:solidFill>
              </a:rPr>
              <a:t>you must be able to support your in depth analysis with quotes</a:t>
            </a:r>
            <a:r>
              <a:rPr lang="en-US" sz="3200" dirty="0">
                <a:solidFill>
                  <a:schemeClr val="tx1"/>
                </a:solidFill>
              </a:rPr>
              <a:t> and specificity.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In order to ensure that you are on the right track, you must have your comparative topic approved by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51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622" y="305022"/>
            <a:ext cx="7125113" cy="3910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826" y="1046205"/>
            <a:ext cx="9926595" cy="55193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600" b="1" dirty="0" smtClean="0">
              <a:effectLst/>
              <a:latin typeface="Cambria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Topic Approval~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Tuesday 11/27</a:t>
            </a:r>
            <a:endParaRPr lang="en-US" sz="2900" b="1" dirty="0" smtClean="0">
              <a:solidFill>
                <a:schemeClr val="tx1"/>
              </a:solidFill>
              <a:effectLst/>
              <a:latin typeface="Cambria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Work time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: 11/30, 12/7, 12/12, 12/14</a:t>
            </a:r>
          </a:p>
          <a:p>
            <a:pPr marL="0" indent="0">
              <a:buNone/>
            </a:pPr>
            <a:endParaRPr lang="en-US" sz="2900" dirty="0">
              <a:solidFill>
                <a:schemeClr val="tx1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Outline~ DUE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Sunday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12/2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10pm on turnitin.com 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Working Thesis Included 		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3 part outline (I, II, III)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3 level outline (I, A, 1.) 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Must include quotes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Rough Draft~ DUE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Sunday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12/9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10pm on turnitin.com AND hard copy to class on Monday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12/10</a:t>
            </a:r>
            <a:endParaRPr lang="en-US" sz="2900" b="1" dirty="0" smtClean="0">
              <a:solidFill>
                <a:schemeClr val="tx1"/>
              </a:solidFill>
              <a:effectLst/>
              <a:latin typeface="Cambria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	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Peer editing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Wednesday 12/12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1200-1500 Words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Typed, 1” margins, double-spaced, 12 pt. Times font, heading, header w/ page numbers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In-text citations and Works Cited page. (Must follow MLA format)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Final Paper ~ DUE between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Wednesday 12/12 and Friday 12/14 by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10pm to turnitin.com (no hard copy needed)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	</a:t>
            </a:r>
            <a:r>
              <a:rPr lang="en-US" b="1" dirty="0" smtClean="0">
                <a:latin typeface="Cambria"/>
                <a:ea typeface="Calibri"/>
                <a:cs typeface="Times New Roman"/>
              </a:rPr>
              <a:t>	</a:t>
            </a:r>
            <a:endParaRPr lang="en-US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00433"/>
            <a:ext cx="10178322" cy="50497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Figure out what you are going to compare from your </a:t>
            </a:r>
            <a:r>
              <a:rPr lang="en-US" sz="3200" dirty="0" smtClean="0">
                <a:solidFill>
                  <a:schemeClr val="tx1"/>
                </a:solidFill>
              </a:rPr>
              <a:t>novel and film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Write a working thesis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Give me a rough outline of what you are going to argue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Best format to you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BTS 1: similarities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BTS 2: differences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BTS 3: so what</a:t>
            </a:r>
          </a:p>
        </p:txBody>
      </p:sp>
    </p:spTree>
    <p:extLst>
      <p:ext uri="{BB962C8B-B14F-4D97-AF65-F5344CB8AC3E}">
        <p14:creationId xmlns:p14="http://schemas.microsoft.com/office/powerpoint/2010/main" val="17305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9766"/>
          </a:xfrm>
        </p:spPr>
        <p:txBody>
          <a:bodyPr/>
          <a:lstStyle/>
          <a:p>
            <a:r>
              <a:rPr lang="en-US" dirty="0" smtClean="0"/>
              <a:t>Essay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92195"/>
            <a:ext cx="10178322" cy="5247501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1200-1500 Words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Typed, 1” margins, double-spaced, 12 pt. Times font, heading, header w/ page numbers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In-text citations and Works Cited page. (Must follow MLA format</a:t>
            </a:r>
            <a:r>
              <a:rPr lang="en-US" sz="40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Final due</a:t>
            </a:r>
            <a:r>
              <a:rPr lang="en-US" sz="4000" b="1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: </a:t>
            </a:r>
            <a:r>
              <a:rPr lang="en-US" sz="4000" b="1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12/14 </a:t>
            </a: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by 10pm</a:t>
            </a:r>
            <a:endParaRPr lang="en-US" sz="40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95</TotalTime>
  <Words>359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Gill Sans MT</vt:lpstr>
      <vt:lpstr>Impact</vt:lpstr>
      <vt:lpstr>Times New Roman</vt:lpstr>
      <vt:lpstr>Badge</vt:lpstr>
      <vt:lpstr>Comparative Analysis Essay</vt:lpstr>
      <vt:lpstr>Creative Writing Comparative Analysis Essay </vt:lpstr>
      <vt:lpstr>So what?</vt:lpstr>
      <vt:lpstr>This Essay</vt:lpstr>
      <vt:lpstr>Due Dates</vt:lpstr>
      <vt:lpstr>Task Today</vt:lpstr>
      <vt:lpstr>Essay requirements 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Analysis Essay</dc:title>
  <dc:creator>Woldendorp, Kirsten    SHS-Staff</dc:creator>
  <cp:lastModifiedBy>Woldendorp, Kirsten    SHS-Staff</cp:lastModifiedBy>
  <cp:revision>10</cp:revision>
  <dcterms:created xsi:type="dcterms:W3CDTF">2017-05-09T21:04:12Z</dcterms:created>
  <dcterms:modified xsi:type="dcterms:W3CDTF">2018-11-20T18:34:14Z</dcterms:modified>
</cp:coreProperties>
</file>